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257" r:id="rId5"/>
    <p:sldId id="330" r:id="rId6"/>
    <p:sldId id="329" r:id="rId7"/>
    <p:sldId id="261" r:id="rId8"/>
    <p:sldId id="260" r:id="rId9"/>
    <p:sldId id="297" r:id="rId10"/>
    <p:sldId id="325" r:id="rId11"/>
    <p:sldId id="323" r:id="rId12"/>
    <p:sldId id="327" r:id="rId13"/>
    <p:sldId id="326" r:id="rId14"/>
    <p:sldId id="322" r:id="rId15"/>
    <p:sldId id="301" r:id="rId16"/>
    <p:sldId id="328"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Merriweather Light" panose="020B0604020202020204" charset="0"/>
      <p:regular r:id="rId25"/>
      <p:italic r:id="rId26"/>
    </p:embeddedFont>
    <p:embeddedFont>
      <p:font typeface="Source Sans Pro" panose="020B0503030403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lja Ugrinic" initials="RU" lastIdx="1" clrIdx="0">
    <p:extLst>
      <p:ext uri="{19B8F6BF-5375-455C-9EA6-DF929625EA0E}">
        <p15:presenceInfo xmlns:p15="http://schemas.microsoft.com/office/powerpoint/2012/main" userId="S::rugrinic@cadca.org::de63dadf-ab78-4342-8067-e109c75a1f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B88"/>
    <a:srgbClr val="394C96"/>
    <a:srgbClr val="263BB5"/>
    <a:srgbClr val="951922"/>
    <a:srgbClr val="ED2E26"/>
    <a:srgbClr val="6D2C91"/>
    <a:srgbClr val="8CC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4" autoAdjust="0"/>
    <p:restoredTop sz="75116" autoAdjust="0"/>
  </p:normalViewPr>
  <p:slideViewPr>
    <p:cSldViewPr snapToGrid="0" snapToObjects="1">
      <p:cViewPr varScale="1">
        <p:scale>
          <a:sx n="72" d="100"/>
          <a:sy n="72" d="100"/>
        </p:scale>
        <p:origin x="1268" y="48"/>
      </p:cViewPr>
      <p:guideLst>
        <p:guide orient="horz" pos="2160"/>
        <p:guide pos="3840"/>
      </p:guideLst>
    </p:cSldViewPr>
  </p:slideViewPr>
  <p:outlineViewPr>
    <p:cViewPr>
      <p:scale>
        <a:sx n="33" d="100"/>
        <a:sy n="33" d="100"/>
      </p:scale>
      <p:origin x="0" y="-5976"/>
    </p:cViewPr>
  </p:outlineViewPr>
  <p:notesTextViewPr>
    <p:cViewPr>
      <p:scale>
        <a:sx n="1" d="1"/>
        <a:sy n="1" d="1"/>
      </p:scale>
      <p:origin x="0" y="0"/>
    </p:cViewPr>
  </p:notesTextViewPr>
  <p:sorterViewPr>
    <p:cViewPr>
      <p:scale>
        <a:sx n="66" d="100"/>
        <a:sy n="66" d="100"/>
      </p:scale>
      <p:origin x="0" y="-2124"/>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1550A-0D43-CA44-89B3-0CAFB47152C7}" type="datetimeFigureOut">
              <a:rPr lang="en-US" smtClean="0"/>
              <a:pPr/>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0A504-20F5-7B4E-A06F-61822741C307}" type="slidenum">
              <a:rPr lang="en-US" smtClean="0"/>
              <a:pPr/>
              <a:t>‹#›</a:t>
            </a:fld>
            <a:endParaRPr lang="en-US"/>
          </a:p>
        </p:txBody>
      </p:sp>
    </p:spTree>
    <p:extLst>
      <p:ext uri="{BB962C8B-B14F-4D97-AF65-F5344CB8AC3E}">
        <p14:creationId xmlns:p14="http://schemas.microsoft.com/office/powerpoint/2010/main" val="206561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a:t>
            </a:fld>
            <a:endParaRPr lang="en-US"/>
          </a:p>
        </p:txBody>
      </p:sp>
    </p:spTree>
    <p:extLst>
      <p:ext uri="{BB962C8B-B14F-4D97-AF65-F5344CB8AC3E}">
        <p14:creationId xmlns:p14="http://schemas.microsoft.com/office/powerpoint/2010/main" val="383489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10</a:t>
            </a:fld>
            <a:endParaRPr lang="en-US"/>
          </a:p>
        </p:txBody>
      </p:sp>
    </p:spTree>
    <p:extLst>
      <p:ext uri="{BB962C8B-B14F-4D97-AF65-F5344CB8AC3E}">
        <p14:creationId xmlns:p14="http://schemas.microsoft.com/office/powerpoint/2010/main" val="486708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11</a:t>
            </a:fld>
            <a:endParaRPr lang="en-US"/>
          </a:p>
        </p:txBody>
      </p:sp>
    </p:spTree>
    <p:extLst>
      <p:ext uri="{BB962C8B-B14F-4D97-AF65-F5344CB8AC3E}">
        <p14:creationId xmlns:p14="http://schemas.microsoft.com/office/powerpoint/2010/main" val="1942078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12</a:t>
            </a:fld>
            <a:endParaRPr lang="en-US"/>
          </a:p>
        </p:txBody>
      </p:sp>
    </p:spTree>
    <p:extLst>
      <p:ext uri="{BB962C8B-B14F-4D97-AF65-F5344CB8AC3E}">
        <p14:creationId xmlns:p14="http://schemas.microsoft.com/office/powerpoint/2010/main" val="1912658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13</a:t>
            </a:fld>
            <a:endParaRPr lang="en-US"/>
          </a:p>
        </p:txBody>
      </p:sp>
    </p:spTree>
    <p:extLst>
      <p:ext uri="{BB962C8B-B14F-4D97-AF65-F5344CB8AC3E}">
        <p14:creationId xmlns:p14="http://schemas.microsoft.com/office/powerpoint/2010/main" val="2129768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Tx/>
              <a:buChar char="-"/>
            </a:pPr>
            <a:r>
              <a:rPr lang="en-US" dirty="0"/>
              <a:t>Established in 1992 as an outcome of a Presidential Drug Advisory Council, Community Anti- Drug Coalitions of America (CADCA) is a leading U.S. based substance use prevention organization, representing over 5,000 community-based coalitions across the United States and in 28 countries that work to create safe, healthy, and drug-free communities. </a:t>
            </a:r>
          </a:p>
          <a:p>
            <a:pPr marL="171450" indent="-171450" eaLnBrk="1" hangingPunct="1">
              <a:buFontTx/>
              <a:buChar char="-"/>
            </a:pPr>
            <a:endParaRPr lang="en-US" dirty="0"/>
          </a:p>
          <a:p>
            <a:pPr marL="171450" indent="-171450" eaLnBrk="1" hangingPunct="1">
              <a:buFontTx/>
              <a:buChar char="-"/>
            </a:pPr>
            <a:r>
              <a:rPr lang="en-US" dirty="0"/>
              <a:t>CADCA accomplishes this by assisting local communities through training and technical support to develop effective multi-sector community coalitions capable of achieving and sustaining population-level reductions in illicit drug use rates and related problems.</a:t>
            </a:r>
            <a:endParaRPr lang="es-ES_tradnl" dirty="0"/>
          </a:p>
          <a:p>
            <a:endParaRPr lang="es-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2</a:t>
            </a:fld>
            <a:endParaRPr lang="en-US"/>
          </a:p>
        </p:txBody>
      </p:sp>
    </p:spTree>
    <p:extLst>
      <p:ext uri="{BB962C8B-B14F-4D97-AF65-F5344CB8AC3E}">
        <p14:creationId xmlns:p14="http://schemas.microsoft.com/office/powerpoint/2010/main" val="87495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CADCA’s efforts through out the world mirror its domestic work by offers training, technical assistance and other resources on the strategy of community coalitions to government institutions, non - governmental organizations and community groups in numerous countries affected by the cultivation, trafficking and use of illicit drugs.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 communities have determined local actionable data to assess problems, develop, implement and evaluate strategic plans, build capacity and mobilize communities through civic engagement.  In short, they have formed multi-sector community coalitions by recruiting and organizing local youth; speaking publicly about local drug and alcohol misuse; working with local authorities; and assumed responsibility in taking action to be agents of change in their respective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s-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3</a:t>
            </a:fld>
            <a:endParaRPr lang="en-US"/>
          </a:p>
        </p:txBody>
      </p:sp>
    </p:spTree>
    <p:extLst>
      <p:ext uri="{BB962C8B-B14F-4D97-AF65-F5344CB8AC3E}">
        <p14:creationId xmlns:p14="http://schemas.microsoft.com/office/powerpoint/2010/main" val="2218056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result of the pandemic and lockdowns CADCA found other ways to provide support to coalitions around the world.  Virtual Outreach made it possible for CADCA to establish new ways to provide support through virtual meetings, webinar trainings, Online training and technical assistance session, one on one Consultations with coalitions and regional and national coalition network engagement activities to share best practices and lessons learned during the pandemic</a:t>
            </a:r>
            <a:endParaRPr lang="es-ES_tradnl" dirty="0"/>
          </a:p>
          <a:p>
            <a:endParaRPr lang="es-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4</a:t>
            </a:fld>
            <a:endParaRPr lang="en-US"/>
          </a:p>
        </p:txBody>
      </p:sp>
    </p:spTree>
    <p:extLst>
      <p:ext uri="{BB962C8B-B14F-4D97-AF65-F5344CB8AC3E}">
        <p14:creationId xmlns:p14="http://schemas.microsoft.com/office/powerpoint/2010/main" val="3776014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1" dirty="0"/>
          </a:p>
          <a:p>
            <a:pPr marL="171450" indent="-171450">
              <a:buFontTx/>
              <a:buChar char="-"/>
            </a:pPr>
            <a:r>
              <a:rPr lang="en-US" dirty="0"/>
              <a:t>Right here in the Philippines, Dr. Raquel </a:t>
            </a:r>
            <a:r>
              <a:rPr lang="en-US" dirty="0" err="1"/>
              <a:t>Tolention</a:t>
            </a:r>
            <a:r>
              <a:rPr lang="en-US" dirty="0"/>
              <a:t>, Chairman of the Association of Antidrug Abuse Coalitions in the Philippines reported that may coalitions have coordinated their efforts and partnered with local medical and COVID – 19 task forces and other government agencies to contribute to drafting COVID-19 guidelines and local drug prevention action plans.</a:t>
            </a:r>
          </a:p>
          <a:p>
            <a:pPr marL="171450" indent="-171450">
              <a:buFontTx/>
              <a:buChar char="-"/>
            </a:pPr>
            <a:endParaRPr lang="en-US" dirty="0"/>
          </a:p>
          <a:p>
            <a:endParaRPr lang="es-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5</a:t>
            </a:fld>
            <a:endParaRPr lang="en-US"/>
          </a:p>
        </p:txBody>
      </p:sp>
    </p:spTree>
    <p:extLst>
      <p:ext uri="{BB962C8B-B14F-4D97-AF65-F5344CB8AC3E}">
        <p14:creationId xmlns:p14="http://schemas.microsoft.com/office/powerpoint/2010/main" val="1795082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 New Realities on the Ground and examples of changing conditions.</a:t>
            </a:r>
          </a:p>
          <a:p>
            <a:pPr marL="171450" indent="-171450">
              <a:buFontTx/>
              <a:buChar char="-"/>
            </a:pPr>
            <a:r>
              <a:rPr lang="en-US" b="0" dirty="0"/>
              <a:t>In Argentina and Uruguay coalitions report increase in Marijuana Cultivation as a means of supplementing loss income.</a:t>
            </a:r>
          </a:p>
          <a:p>
            <a:pPr marL="171450" indent="-171450">
              <a:buFontTx/>
              <a:buChar char="-"/>
            </a:pPr>
            <a:r>
              <a:rPr lang="en-US" b="0" dirty="0"/>
              <a:t>In Kenya, coalitions reported increase of substance use, domestic violence and teen-age pregnancy and the impact on youth due to school closures</a:t>
            </a:r>
            <a:endParaRPr lang="en-US" b="1"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endParaRPr lang="es-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6</a:t>
            </a:fld>
            <a:endParaRPr lang="en-US"/>
          </a:p>
        </p:txBody>
      </p:sp>
    </p:spTree>
    <p:extLst>
      <p:ext uri="{BB962C8B-B14F-4D97-AF65-F5344CB8AC3E}">
        <p14:creationId xmlns:p14="http://schemas.microsoft.com/office/powerpoint/2010/main" val="826525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7</a:t>
            </a:fld>
            <a:endParaRPr lang="en-US"/>
          </a:p>
        </p:txBody>
      </p:sp>
    </p:spTree>
    <p:extLst>
      <p:ext uri="{BB962C8B-B14F-4D97-AF65-F5344CB8AC3E}">
        <p14:creationId xmlns:p14="http://schemas.microsoft.com/office/powerpoint/2010/main" val="264866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0A504-20F5-7B4E-A06F-61822741C307}" type="slidenum">
              <a:rPr lang="en-US" smtClean="0"/>
              <a:pPr/>
              <a:t>8</a:t>
            </a:fld>
            <a:endParaRPr lang="en-US"/>
          </a:p>
        </p:txBody>
      </p:sp>
    </p:spTree>
    <p:extLst>
      <p:ext uri="{BB962C8B-B14F-4D97-AF65-F5344CB8AC3E}">
        <p14:creationId xmlns:p14="http://schemas.microsoft.com/office/powerpoint/2010/main" val="212072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200" dirty="0">
              <a:solidFill>
                <a:schemeClr val="bg2">
                  <a:lumMod val="50000"/>
                </a:schemeClr>
              </a:solidFill>
              <a:latin typeface="+mn-lt"/>
              <a:ea typeface="+mn-ea"/>
              <a:cs typeface="+mn-cs"/>
            </a:endParaRPr>
          </a:p>
        </p:txBody>
      </p:sp>
      <p:sp>
        <p:nvSpPr>
          <p:cNvPr id="4" name="Slide Number Placeholder 3"/>
          <p:cNvSpPr>
            <a:spLocks noGrp="1"/>
          </p:cNvSpPr>
          <p:nvPr>
            <p:ph type="sldNum" sz="quarter" idx="5"/>
          </p:nvPr>
        </p:nvSpPr>
        <p:spPr/>
        <p:txBody>
          <a:bodyPr/>
          <a:lstStyle/>
          <a:p>
            <a:fld id="{9A00A504-20F5-7B4E-A06F-61822741C307}" type="slidenum">
              <a:rPr lang="en-US" smtClean="0"/>
              <a:pPr/>
              <a:t>9</a:t>
            </a:fld>
            <a:endParaRPr lang="en-US"/>
          </a:p>
        </p:txBody>
      </p:sp>
    </p:spTree>
    <p:extLst>
      <p:ext uri="{BB962C8B-B14F-4D97-AF65-F5344CB8AC3E}">
        <p14:creationId xmlns:p14="http://schemas.microsoft.com/office/powerpoint/2010/main" val="24606977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A">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0ACFEF-7930-2D43-AA79-3F34EF2EE2FA}"/>
              </a:ext>
            </a:extLst>
          </p:cNvPr>
          <p:cNvPicPr>
            <a:picLocks noChangeAspect="1"/>
          </p:cNvPicPr>
          <p:nvPr userDrawn="1"/>
        </p:nvPicPr>
        <p:blipFill>
          <a:blip r:embed="rId2"/>
          <a:stretch>
            <a:fillRect/>
          </a:stretch>
        </p:blipFill>
        <p:spPr>
          <a:xfrm>
            <a:off x="0" y="511033"/>
            <a:ext cx="12192000" cy="4438650"/>
          </a:xfrm>
          <a:prstGeom prst="rect">
            <a:avLst/>
          </a:prstGeom>
        </p:spPr>
      </p:pic>
      <p:sp>
        <p:nvSpPr>
          <p:cNvPr id="2" name="Title 1">
            <a:extLst>
              <a:ext uri="{FF2B5EF4-FFF2-40B4-BE49-F238E27FC236}">
                <a16:creationId xmlns:a16="http://schemas.microsoft.com/office/drawing/2014/main" id="{9FD486C6-F4E7-6B45-92D4-3F3CC9C6864D}"/>
              </a:ext>
            </a:extLst>
          </p:cNvPr>
          <p:cNvSpPr>
            <a:spLocks noGrp="1"/>
          </p:cNvSpPr>
          <p:nvPr>
            <p:ph type="ctrTitle"/>
          </p:nvPr>
        </p:nvSpPr>
        <p:spPr>
          <a:xfrm>
            <a:off x="5933660" y="878549"/>
            <a:ext cx="5489714" cy="2387600"/>
          </a:xfrm>
        </p:spPr>
        <p:txBody>
          <a:bodyPr anchor="b">
            <a:normAutofit/>
          </a:bodyPr>
          <a:lstStyle>
            <a:lvl1pPr algn="r">
              <a:defRPr sz="5400" b="1">
                <a:solidFill>
                  <a:schemeClr val="bg1"/>
                </a:solidFill>
                <a:latin typeface="Source Sans Pro" panose="020B0503030403020204" pitchFamily="34" charset="77"/>
              </a:defRPr>
            </a:lvl1pPr>
          </a:lstStyle>
          <a:p>
            <a:r>
              <a:rPr lang="en-US" dirty="0"/>
              <a:t>Click to edit Master title style</a:t>
            </a: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5933660" y="3358224"/>
            <a:ext cx="5489714" cy="1655762"/>
          </a:xfrm>
        </p:spPr>
        <p:txBody>
          <a:bodyPr/>
          <a:lstStyle>
            <a:lvl1pPr marL="0" indent="0" algn="r">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8" name="Group 7"/>
          <p:cNvGrpSpPr/>
          <p:nvPr userDrawn="1"/>
        </p:nvGrpSpPr>
        <p:grpSpPr>
          <a:xfrm>
            <a:off x="9166735" y="5466718"/>
            <a:ext cx="2256639" cy="587864"/>
            <a:chOff x="1046163" y="703263"/>
            <a:chExt cx="1133475" cy="295275"/>
          </a:xfrm>
        </p:grpSpPr>
        <p:sp>
          <p:nvSpPr>
            <p:cNvPr id="9"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Freeform 3982"/>
          <p:cNvSpPr>
            <a:spLocks noEditPoints="1"/>
          </p:cNvSpPr>
          <p:nvPr userDrawn="1"/>
        </p:nvSpPr>
        <p:spPr bwMode="auto">
          <a:xfrm>
            <a:off x="10594169" y="632460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86509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GONAL IMAGE-lef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B770096-4069-A34B-87D5-651D6477CD09}"/>
              </a:ext>
            </a:extLst>
          </p:cNvPr>
          <p:cNvSpPr>
            <a:spLocks noGrp="1"/>
          </p:cNvSpPr>
          <p:nvPr>
            <p:ph type="pic" sz="quarter" idx="13"/>
          </p:nvPr>
        </p:nvSpPr>
        <p:spPr>
          <a:xfrm>
            <a:off x="1" y="0"/>
            <a:ext cx="4429755" cy="6858000"/>
          </a:xfrm>
          <a:custGeom>
            <a:avLst/>
            <a:gdLst>
              <a:gd name="connsiteX0" fmla="*/ 0 w 4429755"/>
              <a:gd name="connsiteY0" fmla="*/ 0 h 6858000"/>
              <a:gd name="connsiteX1" fmla="*/ 4429755 w 4429755"/>
              <a:gd name="connsiteY1" fmla="*/ 0 h 6858000"/>
              <a:gd name="connsiteX2" fmla="*/ 2100312 w 4429755"/>
              <a:gd name="connsiteY2" fmla="*/ 6858000 h 6858000"/>
              <a:gd name="connsiteX3" fmla="*/ 0 w 44297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29755" h="6858000">
                <a:moveTo>
                  <a:pt x="0" y="0"/>
                </a:moveTo>
                <a:lnTo>
                  <a:pt x="4429755" y="0"/>
                </a:lnTo>
                <a:lnTo>
                  <a:pt x="2100312" y="6858000"/>
                </a:lnTo>
                <a:lnTo>
                  <a:pt x="0" y="6858000"/>
                </a:lnTo>
                <a:close/>
              </a:path>
            </a:pathLst>
          </a:custGeom>
          <a:pattFill prst="pct5">
            <a:fgClr>
              <a:schemeClr val="accent1"/>
            </a:fgClr>
            <a:bgClr>
              <a:schemeClr val="bg1"/>
            </a:bgClr>
          </a:pattFill>
        </p:spPr>
        <p:txBody>
          <a:bodyPr wrap="square">
            <a:noAutofit/>
          </a:bodyPr>
          <a:lstStyle/>
          <a:p>
            <a:endParaRPr lang="en-US" dirty="0"/>
          </a:p>
        </p:txBody>
      </p:sp>
      <p:sp>
        <p:nvSpPr>
          <p:cNvPr id="24" name="Rectangle 5">
            <a:extLst>
              <a:ext uri="{FF2B5EF4-FFF2-40B4-BE49-F238E27FC236}">
                <a16:creationId xmlns:a16="http://schemas.microsoft.com/office/drawing/2014/main" id="{E505F9A8-E772-E946-994F-A97BB469ABC5}"/>
              </a:ext>
            </a:extLst>
          </p:cNvPr>
          <p:cNvSpPr/>
          <p:nvPr userDrawn="1"/>
        </p:nvSpPr>
        <p:spPr>
          <a:xfrm>
            <a:off x="3749995" y="-3302"/>
            <a:ext cx="1011829" cy="2002300"/>
          </a:xfrm>
          <a:custGeom>
            <a:avLst/>
            <a:gdLst>
              <a:gd name="connsiteX0" fmla="*/ 0 w 319679"/>
              <a:gd name="connsiteY0" fmla="*/ 0 h 2011825"/>
              <a:gd name="connsiteX1" fmla="*/ 319679 w 319679"/>
              <a:gd name="connsiteY1" fmla="*/ 0 h 2011825"/>
              <a:gd name="connsiteX2" fmla="*/ 319679 w 319679"/>
              <a:gd name="connsiteY2" fmla="*/ 2011825 h 2011825"/>
              <a:gd name="connsiteX3" fmla="*/ 0 w 319679"/>
              <a:gd name="connsiteY3" fmla="*/ 2011825 h 2011825"/>
              <a:gd name="connsiteX4" fmla="*/ 0 w 319679"/>
              <a:gd name="connsiteY4" fmla="*/ 0 h 2011825"/>
              <a:gd name="connsiteX0" fmla="*/ 0 w 995954"/>
              <a:gd name="connsiteY0" fmla="*/ 0 h 2011825"/>
              <a:gd name="connsiteX1" fmla="*/ 995954 w 995954"/>
              <a:gd name="connsiteY1" fmla="*/ 9525 h 2011825"/>
              <a:gd name="connsiteX2" fmla="*/ 319679 w 995954"/>
              <a:gd name="connsiteY2" fmla="*/ 2011825 h 2011825"/>
              <a:gd name="connsiteX3" fmla="*/ 0 w 995954"/>
              <a:gd name="connsiteY3" fmla="*/ 2011825 h 2011825"/>
              <a:gd name="connsiteX4" fmla="*/ 0 w 995954"/>
              <a:gd name="connsiteY4" fmla="*/ 0 h 2011825"/>
              <a:gd name="connsiteX0" fmla="*/ 676275 w 995954"/>
              <a:gd name="connsiteY0" fmla="*/ 3175 h 2002300"/>
              <a:gd name="connsiteX1" fmla="*/ 995954 w 995954"/>
              <a:gd name="connsiteY1" fmla="*/ 0 h 2002300"/>
              <a:gd name="connsiteX2" fmla="*/ 319679 w 995954"/>
              <a:gd name="connsiteY2" fmla="*/ 2002300 h 2002300"/>
              <a:gd name="connsiteX3" fmla="*/ 0 w 995954"/>
              <a:gd name="connsiteY3" fmla="*/ 2002300 h 2002300"/>
              <a:gd name="connsiteX4" fmla="*/ 676275 w 995954"/>
              <a:gd name="connsiteY4" fmla="*/ 3175 h 2002300"/>
              <a:gd name="connsiteX0" fmla="*/ 75565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755650 w 995954"/>
              <a:gd name="connsiteY4" fmla="*/ 0 h 2002300"/>
              <a:gd name="connsiteX0" fmla="*/ 679450 w 995954"/>
              <a:gd name="connsiteY0" fmla="*/ 0 h 2008650"/>
              <a:gd name="connsiteX1" fmla="*/ 995954 w 995954"/>
              <a:gd name="connsiteY1" fmla="*/ 6350 h 2008650"/>
              <a:gd name="connsiteX2" fmla="*/ 319679 w 995954"/>
              <a:gd name="connsiteY2" fmla="*/ 2008650 h 2008650"/>
              <a:gd name="connsiteX3" fmla="*/ 0 w 995954"/>
              <a:gd name="connsiteY3" fmla="*/ 2008650 h 2008650"/>
              <a:gd name="connsiteX4" fmla="*/ 679450 w 995954"/>
              <a:gd name="connsiteY4" fmla="*/ 0 h 2008650"/>
              <a:gd name="connsiteX0" fmla="*/ 685800 w 995954"/>
              <a:gd name="connsiteY0" fmla="*/ 0 h 2002300"/>
              <a:gd name="connsiteX1" fmla="*/ 995954 w 995954"/>
              <a:gd name="connsiteY1" fmla="*/ 0 h 2002300"/>
              <a:gd name="connsiteX2" fmla="*/ 319679 w 995954"/>
              <a:gd name="connsiteY2" fmla="*/ 2002300 h 2002300"/>
              <a:gd name="connsiteX3" fmla="*/ 0 w 995954"/>
              <a:gd name="connsiteY3" fmla="*/ 2002300 h 2002300"/>
              <a:gd name="connsiteX4" fmla="*/ 685800 w 995954"/>
              <a:gd name="connsiteY4" fmla="*/ 0 h 2002300"/>
              <a:gd name="connsiteX0" fmla="*/ 685800 w 1011829"/>
              <a:gd name="connsiteY0" fmla="*/ 0 h 2002300"/>
              <a:gd name="connsiteX1" fmla="*/ 1011829 w 1011829"/>
              <a:gd name="connsiteY1" fmla="*/ 0 h 2002300"/>
              <a:gd name="connsiteX2" fmla="*/ 319679 w 1011829"/>
              <a:gd name="connsiteY2" fmla="*/ 2002300 h 2002300"/>
              <a:gd name="connsiteX3" fmla="*/ 0 w 1011829"/>
              <a:gd name="connsiteY3" fmla="*/ 2002300 h 2002300"/>
              <a:gd name="connsiteX4" fmla="*/ 685800 w 1011829"/>
              <a:gd name="connsiteY4" fmla="*/ 0 h 2002300"/>
              <a:gd name="connsiteX0" fmla="*/ 685800 w 1011829"/>
              <a:gd name="connsiteY0" fmla="*/ 0 h 2002300"/>
              <a:gd name="connsiteX1" fmla="*/ 1011829 w 1011829"/>
              <a:gd name="connsiteY1" fmla="*/ 0 h 2002300"/>
              <a:gd name="connsiteX2" fmla="*/ 332379 w 1011829"/>
              <a:gd name="connsiteY2" fmla="*/ 2002300 h 2002300"/>
              <a:gd name="connsiteX3" fmla="*/ 0 w 1011829"/>
              <a:gd name="connsiteY3" fmla="*/ 2002300 h 2002300"/>
              <a:gd name="connsiteX4" fmla="*/ 685800 w 1011829"/>
              <a:gd name="connsiteY4" fmla="*/ 0 h 200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29" h="2002300">
                <a:moveTo>
                  <a:pt x="685800" y="0"/>
                </a:moveTo>
                <a:lnTo>
                  <a:pt x="1011829" y="0"/>
                </a:lnTo>
                <a:lnTo>
                  <a:pt x="332379" y="2002300"/>
                </a:lnTo>
                <a:lnTo>
                  <a:pt x="0" y="2002300"/>
                </a:lnTo>
                <a:lnTo>
                  <a:pt x="68580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06BBE815-7C8E-D844-A944-719D6ED821EB}"/>
              </a:ext>
            </a:extLst>
          </p:cNvPr>
          <p:cNvSpPr>
            <a:spLocks noGrp="1"/>
          </p:cNvSpPr>
          <p:nvPr userDrawn="1">
            <p:ph type="title"/>
          </p:nvPr>
        </p:nvSpPr>
        <p:spPr>
          <a:xfrm>
            <a:off x="4844372" y="365125"/>
            <a:ext cx="6509427" cy="1325563"/>
          </a:xfrm>
        </p:spPr>
        <p:txBody>
          <a:bodyPr/>
          <a:lstStyle>
            <a:lvl1pPr>
              <a:defRPr>
                <a:solidFill>
                  <a:srgbClr val="263B88"/>
                </a:solidFill>
              </a:defRPr>
            </a:lvl1pPr>
          </a:lstStyle>
          <a:p>
            <a:r>
              <a:rPr lang="en-US" dirty="0"/>
              <a:t>Click to edit Master title style</a:t>
            </a:r>
          </a:p>
        </p:txBody>
      </p:sp>
      <p:sp>
        <p:nvSpPr>
          <p:cNvPr id="10" name="TextBox 9">
            <a:extLst>
              <a:ext uri="{FF2B5EF4-FFF2-40B4-BE49-F238E27FC236}">
                <a16:creationId xmlns:a16="http://schemas.microsoft.com/office/drawing/2014/main" id="{EDAFB3EF-6E74-CF4E-9827-D91AE6D9AFC4}"/>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dirty="0">
              <a:solidFill>
                <a:srgbClr val="00B0F0"/>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4628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BLOCK PHOTO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05A09D8-930A-714A-9417-7D0C8199714A}"/>
              </a:ext>
            </a:extLst>
          </p:cNvPr>
          <p:cNvSpPr>
            <a:spLocks noGrp="1"/>
          </p:cNvSpPr>
          <p:nvPr>
            <p:ph type="pic" sz="quarter" idx="10"/>
          </p:nvPr>
        </p:nvSpPr>
        <p:spPr>
          <a:xfrm>
            <a:off x="5411217" y="0"/>
            <a:ext cx="5299644" cy="6858000"/>
          </a:xfrm>
          <a:custGeom>
            <a:avLst/>
            <a:gdLst>
              <a:gd name="connsiteX0" fmla="*/ 2177955 w 4954597"/>
              <a:gd name="connsiteY0" fmla="*/ 0 h 6386486"/>
              <a:gd name="connsiteX1" fmla="*/ 4954597 w 4954597"/>
              <a:gd name="connsiteY1" fmla="*/ 0 h 6386486"/>
              <a:gd name="connsiteX2" fmla="*/ 2776642 w 4954597"/>
              <a:gd name="connsiteY2" fmla="*/ 6386486 h 6386486"/>
              <a:gd name="connsiteX3" fmla="*/ 0 w 4954597"/>
              <a:gd name="connsiteY3" fmla="*/ 6386486 h 6386486"/>
            </a:gdLst>
            <a:ahLst/>
            <a:cxnLst>
              <a:cxn ang="0">
                <a:pos x="connsiteX0" y="connsiteY0"/>
              </a:cxn>
              <a:cxn ang="0">
                <a:pos x="connsiteX1" y="connsiteY1"/>
              </a:cxn>
              <a:cxn ang="0">
                <a:pos x="connsiteX2" y="connsiteY2"/>
              </a:cxn>
              <a:cxn ang="0">
                <a:pos x="connsiteX3" y="connsiteY3"/>
              </a:cxn>
            </a:cxnLst>
            <a:rect l="l" t="t" r="r" b="b"/>
            <a:pathLst>
              <a:path w="4954597" h="6386486">
                <a:moveTo>
                  <a:pt x="2177955" y="0"/>
                </a:moveTo>
                <a:lnTo>
                  <a:pt x="4954597" y="0"/>
                </a:lnTo>
                <a:lnTo>
                  <a:pt x="2776642" y="6386486"/>
                </a:lnTo>
                <a:lnTo>
                  <a:pt x="0" y="6386486"/>
                </a:lnTo>
                <a:close/>
              </a:path>
            </a:pathLst>
          </a:custGeom>
          <a:pattFill prst="dkHorz">
            <a:fgClr>
              <a:schemeClr val="bg1">
                <a:lumMod val="75000"/>
              </a:schemeClr>
            </a:fgClr>
            <a:bgClr>
              <a:schemeClr val="bg1"/>
            </a:bgClr>
          </a:pattFill>
        </p:spPr>
      </p:sp>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dirty="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dirty="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9679223" y="-961"/>
            <a:ext cx="2512777" cy="3543083"/>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2282825 w 3367839"/>
              <a:gd name="connsiteY0" fmla="*/ 0 h 3603408"/>
              <a:gd name="connsiteX1" fmla="*/ 3367839 w 3367839"/>
              <a:gd name="connsiteY1" fmla="*/ 60325 h 3603408"/>
              <a:gd name="connsiteX2" fmla="*/ 3367839 w 3367839"/>
              <a:gd name="connsiteY2" fmla="*/ 3603408 h 3603408"/>
              <a:gd name="connsiteX3" fmla="*/ 855062 w 3367839"/>
              <a:gd name="connsiteY3" fmla="*/ 3603408 h 3603408"/>
              <a:gd name="connsiteX4" fmla="*/ 2060767 w 3367839"/>
              <a:gd name="connsiteY4" fmla="*/ 67881 h 3603408"/>
              <a:gd name="connsiteX5" fmla="*/ 0 w 3367839"/>
              <a:gd name="connsiteY5" fmla="*/ 67881 h 3603408"/>
              <a:gd name="connsiteX6" fmla="*/ 2282825 w 3367839"/>
              <a:gd name="connsiteY6" fmla="*/ 0 h 3603408"/>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880 w 2512777"/>
              <a:gd name="connsiteY0" fmla="*/ 1206 h 3543083"/>
              <a:gd name="connsiteX1" fmla="*/ 2512777 w 2512777"/>
              <a:gd name="connsiteY1" fmla="*/ 0 h 3543083"/>
              <a:gd name="connsiteX2" fmla="*/ 2512777 w 2512777"/>
              <a:gd name="connsiteY2" fmla="*/ 3543083 h 3543083"/>
              <a:gd name="connsiteX3" fmla="*/ 0 w 2512777"/>
              <a:gd name="connsiteY3" fmla="*/ 3543083 h 3543083"/>
              <a:gd name="connsiteX4" fmla="*/ 1208880 w 2512777"/>
              <a:gd name="connsiteY4" fmla="*/ 1206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880" y="1206"/>
                </a:moveTo>
                <a:lnTo>
                  <a:pt x="2512777" y="0"/>
                </a:lnTo>
                <a:lnTo>
                  <a:pt x="2512777" y="3543083"/>
                </a:lnTo>
                <a:lnTo>
                  <a:pt x="0" y="3543083"/>
                </a:lnTo>
                <a:lnTo>
                  <a:pt x="1208880" y="1206"/>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5490411" cy="1325563"/>
          </a:xfrm>
        </p:spPr>
        <p:txBody>
          <a:bodyPr/>
          <a:lstStyle>
            <a:lvl1pPr>
              <a:defRPr>
                <a:solidFill>
                  <a:srgbClr val="263B88"/>
                </a:solid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4CD3DD15-B7A2-AC4B-81C5-4A9952A09BBE}"/>
              </a:ext>
            </a:extLst>
          </p:cNvPr>
          <p:cNvSpPr>
            <a:spLocks noGrp="1"/>
          </p:cNvSpPr>
          <p:nvPr>
            <p:ph type="pic" sz="quarter" idx="12"/>
          </p:nvPr>
        </p:nvSpPr>
        <p:spPr>
          <a:xfrm>
            <a:off x="8545847" y="3663951"/>
            <a:ext cx="3646155" cy="3194050"/>
          </a:xfrm>
          <a:custGeom>
            <a:avLst/>
            <a:gdLst>
              <a:gd name="connsiteX0" fmla="*/ 1089253 w 3646155"/>
              <a:gd name="connsiteY0" fmla="*/ 0 h 3194050"/>
              <a:gd name="connsiteX1" fmla="*/ 3646155 w 3646155"/>
              <a:gd name="connsiteY1" fmla="*/ 0 h 3194050"/>
              <a:gd name="connsiteX2" fmla="*/ 3646155 w 3646155"/>
              <a:gd name="connsiteY2" fmla="*/ 3194050 h 3194050"/>
              <a:gd name="connsiteX3" fmla="*/ 0 w 3646155"/>
              <a:gd name="connsiteY3" fmla="*/ 3194050 h 3194050"/>
            </a:gdLst>
            <a:ahLst/>
            <a:cxnLst>
              <a:cxn ang="0">
                <a:pos x="connsiteX0" y="connsiteY0"/>
              </a:cxn>
              <a:cxn ang="0">
                <a:pos x="connsiteX1" y="connsiteY1"/>
              </a:cxn>
              <a:cxn ang="0">
                <a:pos x="connsiteX2" y="connsiteY2"/>
              </a:cxn>
              <a:cxn ang="0">
                <a:pos x="connsiteX3" y="connsiteY3"/>
              </a:cxn>
            </a:cxnLst>
            <a:rect l="l" t="t" r="r" b="b"/>
            <a:pathLst>
              <a:path w="3646155" h="3194050">
                <a:moveTo>
                  <a:pt x="1089253" y="0"/>
                </a:moveTo>
                <a:lnTo>
                  <a:pt x="3646155" y="0"/>
                </a:lnTo>
                <a:lnTo>
                  <a:pt x="3646155" y="3194050"/>
                </a:lnTo>
                <a:lnTo>
                  <a:pt x="0" y="3194050"/>
                </a:lnTo>
                <a:close/>
              </a:path>
            </a:pathLst>
          </a:custGeom>
          <a:pattFill prst="dkHorz">
            <a:fgClr>
              <a:schemeClr val="bg1">
                <a:lumMod val="75000"/>
              </a:schemeClr>
            </a:fgClr>
            <a:bgClr>
              <a:schemeClr val="bg1"/>
            </a:bgClr>
          </a:pattFill>
        </p:spPr>
      </p:sp>
    </p:spTree>
    <p:extLst>
      <p:ext uri="{BB962C8B-B14F-4D97-AF65-F5344CB8AC3E}">
        <p14:creationId xmlns:p14="http://schemas.microsoft.com/office/powerpoint/2010/main" val="3957140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G PHOTO RIGH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BDEB7E-8A75-8E40-AA85-C34E00840BAC}"/>
              </a:ext>
            </a:extLst>
          </p:cNvPr>
          <p:cNvSpPr txBox="1"/>
          <p:nvPr userDrawn="1"/>
        </p:nvSpPr>
        <p:spPr>
          <a:xfrm>
            <a:off x="1979530" y="3440740"/>
            <a:ext cx="2783962" cy="430887"/>
          </a:xfrm>
          <a:prstGeom prst="rect">
            <a:avLst/>
          </a:prstGeom>
          <a:noFill/>
        </p:spPr>
        <p:txBody>
          <a:bodyPr wrap="square" rtlCol="0">
            <a:spAutoFit/>
          </a:bodyPr>
          <a:lstStyle/>
          <a:p>
            <a:r>
              <a:rPr lang="en-US" sz="2200" dirty="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rPr>
              <a:t>Description Here</a:t>
            </a:r>
            <a:endParaRPr lang="ru-RU" sz="2200" dirty="0">
              <a:solidFill>
                <a:schemeClr val="bg1"/>
              </a:solidFill>
              <a:latin typeface="Merriweather Light" panose="02060503050406030704" pitchFamily="18" charset="-52"/>
              <a:ea typeface="Merriweather Bold" panose="02060503050406030704" pitchFamily="18" charset="-52"/>
              <a:cs typeface="Open Sans" panose="020B0606030504020204" pitchFamily="34" charset="0"/>
            </a:endParaRPr>
          </a:p>
        </p:txBody>
      </p:sp>
      <p:sp>
        <p:nvSpPr>
          <p:cNvPr id="19" name="Picture Placeholder 18">
            <a:extLst>
              <a:ext uri="{FF2B5EF4-FFF2-40B4-BE49-F238E27FC236}">
                <a16:creationId xmlns:a16="http://schemas.microsoft.com/office/drawing/2014/main" id="{28100699-6A09-6846-9BA5-B393D52E3789}"/>
              </a:ext>
            </a:extLst>
          </p:cNvPr>
          <p:cNvSpPr>
            <a:spLocks noGrp="1"/>
          </p:cNvSpPr>
          <p:nvPr>
            <p:ph type="pic" sz="quarter" idx="11"/>
          </p:nvPr>
        </p:nvSpPr>
        <p:spPr>
          <a:xfrm>
            <a:off x="7327583" y="-960"/>
            <a:ext cx="4864418" cy="6858960"/>
          </a:xfrm>
          <a:custGeom>
            <a:avLst/>
            <a:gdLst>
              <a:gd name="connsiteX0" fmla="*/ 0 w 3367839"/>
              <a:gd name="connsiteY0" fmla="*/ 0 h 3543083"/>
              <a:gd name="connsiteX1" fmla="*/ 3367839 w 3367839"/>
              <a:gd name="connsiteY1" fmla="*/ 0 h 3543083"/>
              <a:gd name="connsiteX2" fmla="*/ 3367839 w 3367839"/>
              <a:gd name="connsiteY2" fmla="*/ 3543083 h 3543083"/>
              <a:gd name="connsiteX3" fmla="*/ 855062 w 3367839"/>
              <a:gd name="connsiteY3" fmla="*/ 3543083 h 3543083"/>
              <a:gd name="connsiteX4" fmla="*/ 2060767 w 3367839"/>
              <a:gd name="connsiteY4" fmla="*/ 7556 h 3543083"/>
              <a:gd name="connsiteX5" fmla="*/ 0 w 3367839"/>
              <a:gd name="connsiteY5" fmla="*/ 7556 h 3543083"/>
              <a:gd name="connsiteX0" fmla="*/ 91845 w 3367839"/>
              <a:gd name="connsiteY0" fmla="*/ 0 h 3562764"/>
              <a:gd name="connsiteX1" fmla="*/ 3367839 w 3367839"/>
              <a:gd name="connsiteY1" fmla="*/ 19681 h 3562764"/>
              <a:gd name="connsiteX2" fmla="*/ 3367839 w 3367839"/>
              <a:gd name="connsiteY2" fmla="*/ 3562764 h 3562764"/>
              <a:gd name="connsiteX3" fmla="*/ 855062 w 3367839"/>
              <a:gd name="connsiteY3" fmla="*/ 3562764 h 3562764"/>
              <a:gd name="connsiteX4" fmla="*/ 2060767 w 3367839"/>
              <a:gd name="connsiteY4" fmla="*/ 27237 h 3562764"/>
              <a:gd name="connsiteX5" fmla="*/ 0 w 3367839"/>
              <a:gd name="connsiteY5" fmla="*/ 27237 h 3562764"/>
              <a:gd name="connsiteX6" fmla="*/ 91845 w 3367839"/>
              <a:gd name="connsiteY6" fmla="*/ 0 h 3562764"/>
              <a:gd name="connsiteX0" fmla="*/ 0 w 3367839"/>
              <a:gd name="connsiteY0" fmla="*/ 267778 h 3803305"/>
              <a:gd name="connsiteX1" fmla="*/ 3367839 w 3367839"/>
              <a:gd name="connsiteY1" fmla="*/ 260222 h 3803305"/>
              <a:gd name="connsiteX2" fmla="*/ 3367839 w 3367839"/>
              <a:gd name="connsiteY2" fmla="*/ 3803305 h 3803305"/>
              <a:gd name="connsiteX3" fmla="*/ 855062 w 3367839"/>
              <a:gd name="connsiteY3" fmla="*/ 3803305 h 3803305"/>
              <a:gd name="connsiteX4" fmla="*/ 2060767 w 3367839"/>
              <a:gd name="connsiteY4" fmla="*/ 267778 h 3803305"/>
              <a:gd name="connsiteX5" fmla="*/ 0 w 3367839"/>
              <a:gd name="connsiteY5" fmla="*/ 267778 h 3803305"/>
              <a:gd name="connsiteX0" fmla="*/ 1205705 w 2512777"/>
              <a:gd name="connsiteY0" fmla="*/ 7556 h 3543083"/>
              <a:gd name="connsiteX1" fmla="*/ 2512777 w 2512777"/>
              <a:gd name="connsiteY1" fmla="*/ 0 h 3543083"/>
              <a:gd name="connsiteX2" fmla="*/ 2512777 w 2512777"/>
              <a:gd name="connsiteY2" fmla="*/ 3543083 h 3543083"/>
              <a:gd name="connsiteX3" fmla="*/ 0 w 2512777"/>
              <a:gd name="connsiteY3" fmla="*/ 3543083 h 3543083"/>
              <a:gd name="connsiteX4" fmla="*/ 1205705 w 2512777"/>
              <a:gd name="connsiteY4" fmla="*/ 7556 h 3543083"/>
              <a:gd name="connsiteX0" fmla="*/ 1208985 w 2512777"/>
              <a:gd name="connsiteY0" fmla="*/ 0 h 3548648"/>
              <a:gd name="connsiteX1" fmla="*/ 2512777 w 2512777"/>
              <a:gd name="connsiteY1" fmla="*/ 5565 h 3548648"/>
              <a:gd name="connsiteX2" fmla="*/ 2512777 w 2512777"/>
              <a:gd name="connsiteY2" fmla="*/ 3548648 h 3548648"/>
              <a:gd name="connsiteX3" fmla="*/ 0 w 2512777"/>
              <a:gd name="connsiteY3" fmla="*/ 3548648 h 3548648"/>
              <a:gd name="connsiteX4" fmla="*/ 1208985 w 2512777"/>
              <a:gd name="connsiteY4" fmla="*/ 0 h 3548648"/>
              <a:gd name="connsiteX0" fmla="*/ 1208985 w 2512777"/>
              <a:gd name="connsiteY0" fmla="*/ 995 h 3543083"/>
              <a:gd name="connsiteX1" fmla="*/ 2512777 w 2512777"/>
              <a:gd name="connsiteY1" fmla="*/ 0 h 3543083"/>
              <a:gd name="connsiteX2" fmla="*/ 2512777 w 2512777"/>
              <a:gd name="connsiteY2" fmla="*/ 3543083 h 3543083"/>
              <a:gd name="connsiteX3" fmla="*/ 0 w 2512777"/>
              <a:gd name="connsiteY3" fmla="*/ 3543083 h 3543083"/>
              <a:gd name="connsiteX4" fmla="*/ 1208985 w 2512777"/>
              <a:gd name="connsiteY4" fmla="*/ 995 h 3543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2777" h="3543083">
                <a:moveTo>
                  <a:pt x="1208985" y="995"/>
                </a:moveTo>
                <a:lnTo>
                  <a:pt x="2512777" y="0"/>
                </a:lnTo>
                <a:lnTo>
                  <a:pt x="2512777" y="3543083"/>
                </a:lnTo>
                <a:lnTo>
                  <a:pt x="0" y="3543083"/>
                </a:lnTo>
                <a:lnTo>
                  <a:pt x="1208985" y="995"/>
                </a:lnTo>
                <a:close/>
              </a:path>
            </a:pathLst>
          </a:custGeom>
          <a:pattFill prst="dkHorz">
            <a:fgClr>
              <a:schemeClr val="bg1">
                <a:lumMod val="75000"/>
              </a:schemeClr>
            </a:fgClr>
            <a:bgClr>
              <a:schemeClr val="bg1"/>
            </a:bgClr>
          </a:pattFill>
        </p:spPr>
      </p:sp>
      <p:sp>
        <p:nvSpPr>
          <p:cNvPr id="16" name="Title 15">
            <a:extLst>
              <a:ext uri="{FF2B5EF4-FFF2-40B4-BE49-F238E27FC236}">
                <a16:creationId xmlns:a16="http://schemas.microsoft.com/office/drawing/2014/main" id="{7E87D412-1CF1-1242-B30F-FC1F595D4188}"/>
              </a:ext>
            </a:extLst>
          </p:cNvPr>
          <p:cNvSpPr>
            <a:spLocks noGrp="1"/>
          </p:cNvSpPr>
          <p:nvPr>
            <p:ph type="title"/>
          </p:nvPr>
        </p:nvSpPr>
        <p:spPr>
          <a:xfrm>
            <a:off x="838200" y="365125"/>
            <a:ext cx="7550150" cy="1325563"/>
          </a:xfrm>
        </p:spPr>
        <p:txBody>
          <a:bodyPr/>
          <a:lstStyle>
            <a:lvl1pPr>
              <a:defRPr>
                <a:solidFill>
                  <a:srgbClr val="263B88"/>
                </a:solidFill>
              </a:defRPr>
            </a:lvl1pPr>
          </a:lstStyle>
          <a:p>
            <a:r>
              <a:rPr lang="en-US" dirty="0"/>
              <a:t>Click to edit Master title style</a:t>
            </a:r>
          </a:p>
        </p:txBody>
      </p:sp>
      <p:sp>
        <p:nvSpPr>
          <p:cNvPr id="8" name="Content Placeholder 2">
            <a:extLst>
              <a:ext uri="{FF2B5EF4-FFF2-40B4-BE49-F238E27FC236}">
                <a16:creationId xmlns:a16="http://schemas.microsoft.com/office/drawing/2014/main" id="{C42BF28D-FA6A-BC43-86C5-6D92E7BE7074}"/>
              </a:ext>
            </a:extLst>
          </p:cNvPr>
          <p:cNvSpPr>
            <a:spLocks noGrp="1"/>
          </p:cNvSpPr>
          <p:nvPr>
            <p:ph idx="1"/>
          </p:nvPr>
        </p:nvSpPr>
        <p:spPr>
          <a:xfrm>
            <a:off x="838200" y="1961812"/>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98796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STAR">
    <p:bg>
      <p:bgPr>
        <a:solidFill>
          <a:schemeClr val="bg1"/>
        </a:solidFill>
        <a:effectLst/>
      </p:bgPr>
    </p:bg>
    <p:spTree>
      <p:nvGrpSpPr>
        <p:cNvPr id="1" name=""/>
        <p:cNvGrpSpPr/>
        <p:nvPr/>
      </p:nvGrpSpPr>
      <p:grpSpPr>
        <a:xfrm>
          <a:off x="0" y="0"/>
          <a:ext cx="0" cy="0"/>
          <a:chOff x="0" y="0"/>
          <a:chExt cx="0" cy="0"/>
        </a:xfrm>
      </p:grpSpPr>
      <p:sp>
        <p:nvSpPr>
          <p:cNvPr id="18" name="5-Point Star 17">
            <a:extLst>
              <a:ext uri="{FF2B5EF4-FFF2-40B4-BE49-F238E27FC236}">
                <a16:creationId xmlns:a16="http://schemas.microsoft.com/office/drawing/2014/main" id="{3586396C-86D9-CD49-9D71-8272CB0325C9}"/>
              </a:ext>
            </a:extLst>
          </p:cNvPr>
          <p:cNvSpPr>
            <a:spLocks noChangeAspect="1"/>
          </p:cNvSpPr>
          <p:nvPr userDrawn="1"/>
        </p:nvSpPr>
        <p:spPr>
          <a:xfrm rot="10800000">
            <a:off x="-3888" y="17"/>
            <a:ext cx="10457187" cy="6857983"/>
          </a:xfrm>
          <a:custGeom>
            <a:avLst/>
            <a:gdLst>
              <a:gd name="connsiteX0" fmla="*/ 7 w 6856230"/>
              <a:gd name="connsiteY0" fmla="*/ 2619516 h 6858000"/>
              <a:gd name="connsiteX1" fmla="*/ 2618861 w 6856230"/>
              <a:gd name="connsiteY1" fmla="*/ 2619535 h 6858000"/>
              <a:gd name="connsiteX2" fmla="*/ 3428115 w 6856230"/>
              <a:gd name="connsiteY2" fmla="*/ 0 h 6858000"/>
              <a:gd name="connsiteX3" fmla="*/ 4237369 w 6856230"/>
              <a:gd name="connsiteY3" fmla="*/ 2619535 h 6858000"/>
              <a:gd name="connsiteX4" fmla="*/ 6856223 w 6856230"/>
              <a:gd name="connsiteY4" fmla="*/ 2619516 h 6858000"/>
              <a:gd name="connsiteX5" fmla="*/ 4737515 w 6856230"/>
              <a:gd name="connsiteY5" fmla="*/ 4238459 h 6858000"/>
              <a:gd name="connsiteX6" fmla="*/ 5546802 w 6856230"/>
              <a:gd name="connsiteY6" fmla="*/ 6857983 h 6858000"/>
              <a:gd name="connsiteX7" fmla="*/ 3428115 w 6856230"/>
              <a:gd name="connsiteY7" fmla="*/ 5239010 h 6858000"/>
              <a:gd name="connsiteX8" fmla="*/ 1309428 w 6856230"/>
              <a:gd name="connsiteY8" fmla="*/ 6857983 h 6858000"/>
              <a:gd name="connsiteX9" fmla="*/ 2118715 w 6856230"/>
              <a:gd name="connsiteY9" fmla="*/ 4238459 h 6858000"/>
              <a:gd name="connsiteX10" fmla="*/ 7 w 6856230"/>
              <a:gd name="connsiteY10" fmla="*/ 2619516 h 6858000"/>
              <a:gd name="connsiteX0" fmla="*/ 0 w 6856216"/>
              <a:gd name="connsiteY0" fmla="*/ 2619516 h 6857983"/>
              <a:gd name="connsiteX1" fmla="*/ 2618854 w 6856216"/>
              <a:gd name="connsiteY1" fmla="*/ 2619535 h 6857983"/>
              <a:gd name="connsiteX2" fmla="*/ 3428108 w 6856216"/>
              <a:gd name="connsiteY2" fmla="*/ 0 h 6857983"/>
              <a:gd name="connsiteX3" fmla="*/ 4237362 w 6856216"/>
              <a:gd name="connsiteY3" fmla="*/ 2619535 h 6857983"/>
              <a:gd name="connsiteX4" fmla="*/ 6856216 w 6856216"/>
              <a:gd name="connsiteY4" fmla="*/ 2619516 h 6857983"/>
              <a:gd name="connsiteX5" fmla="*/ 4737508 w 6856216"/>
              <a:gd name="connsiteY5" fmla="*/ 4238459 h 6857983"/>
              <a:gd name="connsiteX6" fmla="*/ 5546795 w 6856216"/>
              <a:gd name="connsiteY6" fmla="*/ 6857983 h 6857983"/>
              <a:gd name="connsiteX7" fmla="*/ 1309421 w 6856216"/>
              <a:gd name="connsiteY7" fmla="*/ 6857983 h 6857983"/>
              <a:gd name="connsiteX8" fmla="*/ 2118708 w 6856216"/>
              <a:gd name="connsiteY8" fmla="*/ 4238459 h 6857983"/>
              <a:gd name="connsiteX9" fmla="*/ 0 w 6856216"/>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2238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4737508 w 10460362"/>
              <a:gd name="connsiteY5" fmla="*/ 4238459 h 6857983"/>
              <a:gd name="connsiteX6" fmla="*/ 5546795 w 10460362"/>
              <a:gd name="connsiteY6" fmla="*/ 6857983 h 6857983"/>
              <a:gd name="connsiteX7" fmla="*/ 1309421 w 10460362"/>
              <a:gd name="connsiteY7" fmla="*/ 6857983 h 6857983"/>
              <a:gd name="connsiteX8" fmla="*/ 2118708 w 10460362"/>
              <a:gd name="connsiteY8" fmla="*/ 4238459 h 6857983"/>
              <a:gd name="connsiteX9" fmla="*/ 0 w 10460362"/>
              <a:gd name="connsiteY9"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6856216 w 10460362"/>
              <a:gd name="connsiteY4" fmla="*/ 2619516 h 6857983"/>
              <a:gd name="connsiteX5" fmla="*/ 5546795 w 10460362"/>
              <a:gd name="connsiteY5" fmla="*/ 6857983 h 6857983"/>
              <a:gd name="connsiteX6" fmla="*/ 1309421 w 10460362"/>
              <a:gd name="connsiteY6" fmla="*/ 6857983 h 6857983"/>
              <a:gd name="connsiteX7" fmla="*/ 2118708 w 10460362"/>
              <a:gd name="connsiteY7" fmla="*/ 4238459 h 6857983"/>
              <a:gd name="connsiteX8" fmla="*/ 0 w 10460362"/>
              <a:gd name="connsiteY8"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5546795 w 10460362"/>
              <a:gd name="connsiteY4" fmla="*/ 68579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48995 w 10460362"/>
              <a:gd name="connsiteY4" fmla="*/ 6845283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8045"/>
              <a:gd name="connsiteY0" fmla="*/ 2619516 h 6870683"/>
              <a:gd name="connsiteX1" fmla="*/ 2618854 w 10468045"/>
              <a:gd name="connsiteY1" fmla="*/ 2619535 h 6870683"/>
              <a:gd name="connsiteX2" fmla="*/ 3428108 w 10468045"/>
              <a:gd name="connsiteY2" fmla="*/ 0 h 6870683"/>
              <a:gd name="connsiteX3" fmla="*/ 10460362 w 10468045"/>
              <a:gd name="connsiteY3" fmla="*/ 16035 h 6870683"/>
              <a:gd name="connsiteX4" fmla="*/ 10468045 w 10468045"/>
              <a:gd name="connsiteY4" fmla="*/ 6870683 h 6870683"/>
              <a:gd name="connsiteX5" fmla="*/ 1309421 w 10468045"/>
              <a:gd name="connsiteY5" fmla="*/ 6857983 h 6870683"/>
              <a:gd name="connsiteX6" fmla="*/ 2118708 w 10468045"/>
              <a:gd name="connsiteY6" fmla="*/ 4238459 h 6870683"/>
              <a:gd name="connsiteX7" fmla="*/ 0 w 10468045"/>
              <a:gd name="connsiteY7" fmla="*/ 2619516 h 68706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347395 w 10460362"/>
              <a:gd name="connsiteY4" fmla="*/ 673415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60362"/>
              <a:gd name="connsiteY0" fmla="*/ 2619516 h 6857983"/>
              <a:gd name="connsiteX1" fmla="*/ 2618854 w 10460362"/>
              <a:gd name="connsiteY1" fmla="*/ 2619535 h 6857983"/>
              <a:gd name="connsiteX2" fmla="*/ 3428108 w 10460362"/>
              <a:gd name="connsiteY2" fmla="*/ 0 h 6857983"/>
              <a:gd name="connsiteX3" fmla="*/ 10460362 w 10460362"/>
              <a:gd name="connsiteY3" fmla="*/ 16035 h 6857983"/>
              <a:gd name="connsiteX4" fmla="*/ 10452170 w 10460362"/>
              <a:gd name="connsiteY4" fmla="*/ 6854808 h 6857983"/>
              <a:gd name="connsiteX5" fmla="*/ 1309421 w 10460362"/>
              <a:gd name="connsiteY5" fmla="*/ 6857983 h 6857983"/>
              <a:gd name="connsiteX6" fmla="*/ 2118708 w 10460362"/>
              <a:gd name="connsiteY6" fmla="*/ 4238459 h 6857983"/>
              <a:gd name="connsiteX7" fmla="*/ 0 w 10460362"/>
              <a:gd name="connsiteY7" fmla="*/ 2619516 h 6857983"/>
              <a:gd name="connsiteX0" fmla="*/ 0 w 10457187"/>
              <a:gd name="connsiteY0" fmla="*/ 2619516 h 6857983"/>
              <a:gd name="connsiteX1" fmla="*/ 2618854 w 10457187"/>
              <a:gd name="connsiteY1" fmla="*/ 2619535 h 6857983"/>
              <a:gd name="connsiteX2" fmla="*/ 3428108 w 10457187"/>
              <a:gd name="connsiteY2" fmla="*/ 0 h 6857983"/>
              <a:gd name="connsiteX3" fmla="*/ 10457187 w 10457187"/>
              <a:gd name="connsiteY3" fmla="*/ 6510 h 6857983"/>
              <a:gd name="connsiteX4" fmla="*/ 10452170 w 10457187"/>
              <a:gd name="connsiteY4" fmla="*/ 6854808 h 6857983"/>
              <a:gd name="connsiteX5" fmla="*/ 1309421 w 10457187"/>
              <a:gd name="connsiteY5" fmla="*/ 6857983 h 6857983"/>
              <a:gd name="connsiteX6" fmla="*/ 2118708 w 10457187"/>
              <a:gd name="connsiteY6" fmla="*/ 4238459 h 6857983"/>
              <a:gd name="connsiteX7" fmla="*/ 0 w 10457187"/>
              <a:gd name="connsiteY7" fmla="*/ 2619516 h 685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57187" h="6857983">
                <a:moveTo>
                  <a:pt x="0" y="2619516"/>
                </a:moveTo>
                <a:lnTo>
                  <a:pt x="2618854" y="2619535"/>
                </a:lnTo>
                <a:lnTo>
                  <a:pt x="3428108" y="0"/>
                </a:lnTo>
                <a:lnTo>
                  <a:pt x="10457187" y="6510"/>
                </a:lnTo>
                <a:cubicBezTo>
                  <a:pt x="10454456" y="2286101"/>
                  <a:pt x="10454901" y="4575217"/>
                  <a:pt x="10452170" y="6854808"/>
                </a:cubicBezTo>
                <a:lnTo>
                  <a:pt x="1309421" y="6857983"/>
                </a:lnTo>
                <a:lnTo>
                  <a:pt x="2118708" y="4238459"/>
                </a:lnTo>
                <a:lnTo>
                  <a:pt x="0" y="2619516"/>
                </a:ln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a:extLst>
              <a:ext uri="{FF2B5EF4-FFF2-40B4-BE49-F238E27FC236}">
                <a16:creationId xmlns:a16="http://schemas.microsoft.com/office/drawing/2014/main" id="{60E225F0-01E3-6F4A-BF1A-1F700C310C63}"/>
              </a:ext>
            </a:extLst>
          </p:cNvPr>
          <p:cNvSpPr>
            <a:spLocks noChangeAspect="1"/>
          </p:cNvSpPr>
          <p:nvPr userDrawn="1"/>
        </p:nvSpPr>
        <p:spPr>
          <a:xfrm rot="10800000">
            <a:off x="3597076" y="0"/>
            <a:ext cx="6856230" cy="6858000"/>
          </a:xfrm>
          <a:prstGeom prst="star5">
            <a:avLst/>
          </a:pr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FF59878-53E2-E14B-B711-49DABE8A9E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473043" cy="1325563"/>
          </a:xfrm>
        </p:spPr>
        <p:txBody>
          <a:bodyPr/>
          <a:lstStyle>
            <a:lvl1pPr>
              <a:defRPr b="1">
                <a:solidFill>
                  <a:schemeClr val="bg1"/>
                </a:solidFill>
                <a:latin typeface="Source Sans Pro" panose="020B0503030403020204" pitchFamily="34" charset="77"/>
              </a:defRPr>
            </a:lvl1pPr>
          </a:lstStyle>
          <a:p>
            <a:r>
              <a:rPr lang="en-US" dirty="0"/>
              <a:t>Click to edit Master title style</a:t>
            </a:r>
          </a:p>
        </p:txBody>
      </p:sp>
      <p:pic>
        <p:nvPicPr>
          <p:cNvPr id="14" name="Graphic 13">
            <a:extLst>
              <a:ext uri="{FF2B5EF4-FFF2-40B4-BE49-F238E27FC236}">
                <a16:creationId xmlns:a16="http://schemas.microsoft.com/office/drawing/2014/main" id="{D35AC591-F68E-E849-96D7-42D7A4EDA9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17598" y="6373127"/>
            <a:ext cx="837436" cy="176302"/>
          </a:xfrm>
          <a:prstGeom prst="rect">
            <a:avLst/>
          </a:prstGeom>
        </p:spPr>
      </p:pic>
      <p:sp>
        <p:nvSpPr>
          <p:cNvPr id="15" name="TextBox 14">
            <a:extLst>
              <a:ext uri="{FF2B5EF4-FFF2-40B4-BE49-F238E27FC236}">
                <a16:creationId xmlns:a16="http://schemas.microsoft.com/office/drawing/2014/main" id="{1AC876A5-CE71-3941-90FA-A793B7349838}"/>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23" name="Picture Placeholder 22">
            <a:extLst>
              <a:ext uri="{FF2B5EF4-FFF2-40B4-BE49-F238E27FC236}">
                <a16:creationId xmlns:a16="http://schemas.microsoft.com/office/drawing/2014/main" id="{77050E7E-4623-FD43-8A31-FFBB77C16763}"/>
              </a:ext>
            </a:extLst>
          </p:cNvPr>
          <p:cNvSpPr>
            <a:spLocks noGrp="1"/>
          </p:cNvSpPr>
          <p:nvPr>
            <p:ph type="pic" sz="quarter" idx="10"/>
          </p:nvPr>
        </p:nvSpPr>
        <p:spPr>
          <a:xfrm>
            <a:off x="6680200" y="0"/>
            <a:ext cx="5509721" cy="6858000"/>
          </a:xfrm>
          <a:custGeom>
            <a:avLst/>
            <a:gdLst>
              <a:gd name="connsiteX0" fmla="*/ 0 w 5509721"/>
              <a:gd name="connsiteY0" fmla="*/ 6857675 h 6858000"/>
              <a:gd name="connsiteX1" fmla="*/ 350958 w 5509721"/>
              <a:gd name="connsiteY1" fmla="*/ 6858000 h 6858000"/>
              <a:gd name="connsiteX2" fmla="*/ 0 w 5509721"/>
              <a:gd name="connsiteY2" fmla="*/ 6858000 h 6858000"/>
              <a:gd name="connsiteX3" fmla="*/ 0 w 5509721"/>
              <a:gd name="connsiteY3" fmla="*/ 0 h 6858000"/>
              <a:gd name="connsiteX4" fmla="*/ 5509721 w 5509721"/>
              <a:gd name="connsiteY4" fmla="*/ 0 h 6858000"/>
              <a:gd name="connsiteX5" fmla="*/ 5509721 w 5509721"/>
              <a:gd name="connsiteY5" fmla="*/ 6858000 h 6858000"/>
              <a:gd name="connsiteX6" fmla="*/ 350958 w 5509721"/>
              <a:gd name="connsiteY6" fmla="*/ 6858000 h 6858000"/>
              <a:gd name="connsiteX7" fmla="*/ 1160212 w 5509721"/>
              <a:gd name="connsiteY7" fmla="*/ 4238465 h 6858000"/>
              <a:gd name="connsiteX8" fmla="*/ 3779066 w 5509721"/>
              <a:gd name="connsiteY8" fmla="*/ 4238484 h 6858000"/>
              <a:gd name="connsiteX9" fmla="*/ 1660358 w 5509721"/>
              <a:gd name="connsiteY9" fmla="*/ 2619541 h 6858000"/>
              <a:gd name="connsiteX10" fmla="*/ 2469645 w 5509721"/>
              <a:gd name="connsiteY10" fmla="*/ 17 h 6858000"/>
              <a:gd name="connsiteX11" fmla="*/ 0 w 5509721"/>
              <a:gd name="connsiteY11" fmla="*/ 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9721" h="6858000">
                <a:moveTo>
                  <a:pt x="0" y="6857675"/>
                </a:moveTo>
                <a:lnTo>
                  <a:pt x="350958" y="6858000"/>
                </a:lnTo>
                <a:lnTo>
                  <a:pt x="0" y="6858000"/>
                </a:lnTo>
                <a:close/>
                <a:moveTo>
                  <a:pt x="0" y="0"/>
                </a:moveTo>
                <a:lnTo>
                  <a:pt x="5509721" y="0"/>
                </a:lnTo>
                <a:lnTo>
                  <a:pt x="5509721" y="6858000"/>
                </a:lnTo>
                <a:lnTo>
                  <a:pt x="350958" y="6858000"/>
                </a:lnTo>
                <a:lnTo>
                  <a:pt x="1160212" y="4238465"/>
                </a:lnTo>
                <a:lnTo>
                  <a:pt x="3779066" y="4238484"/>
                </a:lnTo>
                <a:lnTo>
                  <a:pt x="1660358" y="2619541"/>
                </a:lnTo>
                <a:lnTo>
                  <a:pt x="2469645" y="17"/>
                </a:lnTo>
                <a:lnTo>
                  <a:pt x="0" y="875"/>
                </a:lnTo>
                <a:close/>
              </a:path>
            </a:pathLst>
          </a:custGeom>
          <a:pattFill prst="pct5">
            <a:fgClr>
              <a:schemeClr val="bg2">
                <a:lumMod val="90000"/>
              </a:schemeClr>
            </a:fgClr>
            <a:bgClr>
              <a:schemeClr val="bg1"/>
            </a:bgClr>
          </a:pattFill>
        </p:spPr>
        <p:txBody>
          <a:bodyPr wrap="square">
            <a:noAutofit/>
          </a:bodyPr>
          <a:lstStyle/>
          <a:p>
            <a:endParaRPr lang="en-US"/>
          </a:p>
        </p:txBody>
      </p:sp>
      <p:sp>
        <p:nvSpPr>
          <p:cNvPr id="12" name="Content Placeholder 2">
            <a:extLst>
              <a:ext uri="{FF2B5EF4-FFF2-40B4-BE49-F238E27FC236}">
                <a16:creationId xmlns:a16="http://schemas.microsoft.com/office/drawing/2014/main" id="{6E177014-C584-874E-AB2C-DE6EF2FDA2FA}"/>
              </a:ext>
            </a:extLst>
          </p:cNvPr>
          <p:cNvSpPr>
            <a:spLocks noGrp="1"/>
          </p:cNvSpPr>
          <p:nvPr>
            <p:ph idx="1"/>
          </p:nvPr>
        </p:nvSpPr>
        <p:spPr>
          <a:xfrm>
            <a:off x="838200" y="1825625"/>
            <a:ext cx="7499465" cy="4351338"/>
          </a:xfrm>
        </p:spPr>
        <p:txBody>
          <a:bodyPr lIns="90000"/>
          <a:lstStyle>
            <a:lvl1pPr marL="0" indent="0">
              <a:buNone/>
              <a:defRPr>
                <a:solidFill>
                  <a:schemeClr val="bg1"/>
                </a:solidFill>
                <a:latin typeface="Source Sans Pro" panose="020B0503030403020204" pitchFamily="34" charset="77"/>
              </a:defRPr>
            </a:lvl1pPr>
            <a:lvl2pPr marL="360000" indent="0">
              <a:buNone/>
              <a:defRPr>
                <a:solidFill>
                  <a:schemeClr val="bg1"/>
                </a:solidFill>
                <a:latin typeface="Source Sans Pro" panose="020B0503030403020204" pitchFamily="34" charset="77"/>
              </a:defRPr>
            </a:lvl2pPr>
            <a:lvl3pPr marL="720000" indent="0">
              <a:buNone/>
              <a:defRPr>
                <a:solidFill>
                  <a:schemeClr val="bg1"/>
                </a:solidFill>
                <a:latin typeface="Source Sans Pro" panose="020B0503030403020204" pitchFamily="34" charset="77"/>
              </a:defRPr>
            </a:lvl3pPr>
            <a:lvl4pPr marL="1080000" indent="0">
              <a:buNone/>
              <a:defRPr>
                <a:solidFill>
                  <a:schemeClr val="bg1"/>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2081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ONAL IMAGE OVERLAP-lef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DBFAB3F-6B3E-AA43-B172-BDE4790BD97E}"/>
              </a:ext>
            </a:extLst>
          </p:cNvPr>
          <p:cNvSpPr>
            <a:spLocks noGrp="1"/>
          </p:cNvSpPr>
          <p:nvPr>
            <p:ph type="pic" sz="quarter" idx="13"/>
          </p:nvPr>
        </p:nvSpPr>
        <p:spPr>
          <a:xfrm>
            <a:off x="-1" y="0"/>
            <a:ext cx="12193200" cy="6858000"/>
          </a:xfrm>
          <a:noFill/>
        </p:spPr>
        <p:txBody>
          <a:bodyPr/>
          <a:lstStyle/>
          <a:p>
            <a:endParaRPr lang="en-US"/>
          </a:p>
        </p:txBody>
      </p:sp>
      <p:pic>
        <p:nvPicPr>
          <p:cNvPr id="12" name="Graphic 11">
            <a:extLst>
              <a:ext uri="{FF2B5EF4-FFF2-40B4-BE49-F238E27FC236}">
                <a16:creationId xmlns:a16="http://schemas.microsoft.com/office/drawing/2014/main" id="{0D89A2B2-FB6D-604B-A920-B76B2B286B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17598" y="6373127"/>
            <a:ext cx="837436" cy="176302"/>
          </a:xfrm>
          <a:prstGeom prst="rect">
            <a:avLst/>
          </a:prstGeom>
        </p:spPr>
      </p:pic>
      <p:sp>
        <p:nvSpPr>
          <p:cNvPr id="8" name="Rectangle 33">
            <a:extLst>
              <a:ext uri="{FF2B5EF4-FFF2-40B4-BE49-F238E27FC236}">
                <a16:creationId xmlns:a16="http://schemas.microsoft.com/office/drawing/2014/main" id="{D6174223-45FF-4E45-9FBC-292A813D5101}"/>
              </a:ext>
            </a:extLst>
          </p:cNvPr>
          <p:cNvSpPr/>
          <p:nvPr userDrawn="1"/>
        </p:nvSpPr>
        <p:spPr>
          <a:xfrm>
            <a:off x="-15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pattFill prst="pct10">
            <a:fgClr>
              <a:schemeClr val="bg1">
                <a:lumMod val="6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7530193" cy="1325563"/>
          </a:xfrm>
        </p:spPr>
        <p:txBody>
          <a:bodyPr/>
          <a:lstStyle>
            <a:lvl1pPr>
              <a:defRPr b="1">
                <a:solidFill>
                  <a:srgbClr val="263B88"/>
                </a:solidFill>
                <a:latin typeface="Source Sans Pro" panose="020B0503030403020204" pitchFamily="34" charset="77"/>
              </a:defRPr>
            </a:lvl1pPr>
          </a:lstStyle>
          <a:p>
            <a:r>
              <a:rPr lang="en-US" dirty="0"/>
              <a:t>Click to edit Master title style</a:t>
            </a:r>
          </a:p>
        </p:txBody>
      </p:sp>
      <p:sp>
        <p:nvSpPr>
          <p:cNvPr id="14" name="TextBox 13">
            <a:extLst>
              <a:ext uri="{FF2B5EF4-FFF2-40B4-BE49-F238E27FC236}">
                <a16:creationId xmlns:a16="http://schemas.microsoft.com/office/drawing/2014/main" id="{03C3CD70-F7A6-6B4B-B750-C0C01F20A846}"/>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dirty="0">
              <a:solidFill>
                <a:srgbClr val="00B0F0"/>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405EEAA0-076E-ED47-B945-5B9910FEBA83}"/>
              </a:ext>
            </a:extLst>
          </p:cNvPr>
          <p:cNvSpPr>
            <a:spLocks noGrp="1"/>
          </p:cNvSpPr>
          <p:nvPr>
            <p:ph idx="1"/>
          </p:nvPr>
        </p:nvSpPr>
        <p:spPr>
          <a:xfrm>
            <a:off x="838200" y="1825625"/>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40123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BODY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dirty="0"/>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7" name="Content Placeholder 2">
            <a:extLst>
              <a:ext uri="{FF2B5EF4-FFF2-40B4-BE49-F238E27FC236}">
                <a16:creationId xmlns:a16="http://schemas.microsoft.com/office/drawing/2014/main" id="{8F2013EF-7B46-EB43-9CBD-3958E6521BEC}"/>
              </a:ext>
            </a:extLst>
          </p:cNvPr>
          <p:cNvSpPr>
            <a:spLocks noGrp="1"/>
          </p:cNvSpPr>
          <p:nvPr>
            <p:ph idx="1"/>
          </p:nvPr>
        </p:nvSpPr>
        <p:spPr>
          <a:xfrm>
            <a:off x="1402592" y="1856238"/>
            <a:ext cx="9951208"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51736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dirty="0"/>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09437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IMAGE-left">
    <p:spTree>
      <p:nvGrpSpPr>
        <p:cNvPr id="1" name=""/>
        <p:cNvGrpSpPr/>
        <p:nvPr/>
      </p:nvGrpSpPr>
      <p:grpSpPr>
        <a:xfrm>
          <a:off x="0" y="0"/>
          <a:ext cx="0" cy="0"/>
          <a:chOff x="0" y="0"/>
          <a:chExt cx="0" cy="0"/>
        </a:xfrm>
      </p:grpSpPr>
      <p:sp>
        <p:nvSpPr>
          <p:cNvPr id="45" name="Picture Placeholder 44">
            <a:extLst>
              <a:ext uri="{FF2B5EF4-FFF2-40B4-BE49-F238E27FC236}">
                <a16:creationId xmlns:a16="http://schemas.microsoft.com/office/drawing/2014/main" id="{2134434E-CF0B-F949-B54D-62047BE5F465}"/>
              </a:ext>
            </a:extLst>
          </p:cNvPr>
          <p:cNvSpPr>
            <a:spLocks noGrp="1"/>
          </p:cNvSpPr>
          <p:nvPr>
            <p:ph type="pic" sz="quarter" idx="10"/>
          </p:nvPr>
        </p:nvSpPr>
        <p:spPr>
          <a:xfrm>
            <a:off x="1" y="0"/>
            <a:ext cx="7751867" cy="6858000"/>
          </a:xfrm>
          <a:custGeom>
            <a:avLst/>
            <a:gdLst>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3769158 w 7751867"/>
              <a:gd name="connsiteY4" fmla="*/ 2679966 h 6858000"/>
              <a:gd name="connsiteX5" fmla="*/ 6184555 w 7751867"/>
              <a:gd name="connsiteY5" fmla="*/ 3476196 h 6858000"/>
              <a:gd name="connsiteX6" fmla="*/ 5069752 w 7751867"/>
              <a:gd name="connsiteY6" fmla="*/ 6858000 h 6858000"/>
              <a:gd name="connsiteX7" fmla="*/ 2391880 w 7751867"/>
              <a:gd name="connsiteY7" fmla="*/ 6858000 h 6858000"/>
              <a:gd name="connsiteX8" fmla="*/ 1342814 w 7751867"/>
              <a:gd name="connsiteY8" fmla="*/ 1557652 h 6858000"/>
              <a:gd name="connsiteX9" fmla="*/ 3758211 w 7751867"/>
              <a:gd name="connsiteY9" fmla="*/ 2353882 h 6858000"/>
              <a:gd name="connsiteX10" fmla="*/ 2273440 w 7751867"/>
              <a:gd name="connsiteY10" fmla="*/ 6858000 h 6858000"/>
              <a:gd name="connsiteX11" fmla="*/ 0 w 7751867"/>
              <a:gd name="connsiteY11" fmla="*/ 6858000 h 6858000"/>
              <a:gd name="connsiteX12" fmla="*/ 0 w 7751867"/>
              <a:gd name="connsiteY12" fmla="*/ 5631138 h 6858000"/>
              <a:gd name="connsiteX13" fmla="*/ 0 w 7751867"/>
              <a:gd name="connsiteY13" fmla="*/ 0 h 6858000"/>
              <a:gd name="connsiteX14" fmla="*/ 1753167 w 7751867"/>
              <a:gd name="connsiteY14" fmla="*/ 0 h 6858000"/>
              <a:gd name="connsiteX15" fmla="*/ 0 w 7751867"/>
              <a:gd name="connsiteY15" fmla="*/ 5318312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3758211 w 7751867"/>
              <a:gd name="connsiteY11" fmla="*/ 23538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75711 w 7751867"/>
              <a:gd name="connsiteY11" fmla="*/ 13886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 name="connsiteX0" fmla="*/ 5651865 w 7751867"/>
              <a:gd name="connsiteY0" fmla="*/ 5395614 h 6858000"/>
              <a:gd name="connsiteX1" fmla="*/ 7751867 w 7751867"/>
              <a:gd name="connsiteY1" fmla="*/ 6087875 h 6858000"/>
              <a:gd name="connsiteX2" fmla="*/ 7497997 w 7751867"/>
              <a:gd name="connsiteY2" fmla="*/ 6858000 h 6858000"/>
              <a:gd name="connsiteX3" fmla="*/ 5169793 w 7751867"/>
              <a:gd name="connsiteY3" fmla="*/ 6858000 h 6858000"/>
              <a:gd name="connsiteX4" fmla="*/ 5651865 w 7751867"/>
              <a:gd name="connsiteY4" fmla="*/ 5395614 h 6858000"/>
              <a:gd name="connsiteX5" fmla="*/ 3769158 w 7751867"/>
              <a:gd name="connsiteY5" fmla="*/ 2679966 h 6858000"/>
              <a:gd name="connsiteX6" fmla="*/ 6184555 w 7751867"/>
              <a:gd name="connsiteY6" fmla="*/ 3476196 h 6858000"/>
              <a:gd name="connsiteX7" fmla="*/ 5069752 w 7751867"/>
              <a:gd name="connsiteY7" fmla="*/ 6858000 h 6858000"/>
              <a:gd name="connsiteX8" fmla="*/ 2391880 w 7751867"/>
              <a:gd name="connsiteY8" fmla="*/ 6858000 h 6858000"/>
              <a:gd name="connsiteX9" fmla="*/ 3769158 w 7751867"/>
              <a:gd name="connsiteY9" fmla="*/ 2679966 h 6858000"/>
              <a:gd name="connsiteX10" fmla="*/ 1615864 w 7751867"/>
              <a:gd name="connsiteY10" fmla="*/ 732152 h 6858000"/>
              <a:gd name="connsiteX11" fmla="*/ 4050311 w 7751867"/>
              <a:gd name="connsiteY11" fmla="*/ 1452182 h 6858000"/>
              <a:gd name="connsiteX12" fmla="*/ 2273440 w 7751867"/>
              <a:gd name="connsiteY12" fmla="*/ 6858000 h 6858000"/>
              <a:gd name="connsiteX13" fmla="*/ 0 w 7751867"/>
              <a:gd name="connsiteY13" fmla="*/ 6858000 h 6858000"/>
              <a:gd name="connsiteX14" fmla="*/ 0 w 7751867"/>
              <a:gd name="connsiteY14" fmla="*/ 5631138 h 6858000"/>
              <a:gd name="connsiteX15" fmla="*/ 1615864 w 7751867"/>
              <a:gd name="connsiteY15" fmla="*/ 732152 h 6858000"/>
              <a:gd name="connsiteX16" fmla="*/ 0 w 7751867"/>
              <a:gd name="connsiteY16" fmla="*/ 0 h 6858000"/>
              <a:gd name="connsiteX17" fmla="*/ 1753167 w 7751867"/>
              <a:gd name="connsiteY17" fmla="*/ 0 h 6858000"/>
              <a:gd name="connsiteX18" fmla="*/ 0 w 7751867"/>
              <a:gd name="connsiteY18" fmla="*/ 5318312 h 6858000"/>
              <a:gd name="connsiteX19" fmla="*/ 0 w 7751867"/>
              <a:gd name="connsiteY1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51867" h="6858000">
                <a:moveTo>
                  <a:pt x="5651865" y="5395614"/>
                </a:moveTo>
                <a:lnTo>
                  <a:pt x="7751867" y="6087875"/>
                </a:lnTo>
                <a:lnTo>
                  <a:pt x="7497997" y="6858000"/>
                </a:lnTo>
                <a:lnTo>
                  <a:pt x="5169793" y="6858000"/>
                </a:lnTo>
                <a:lnTo>
                  <a:pt x="5651865" y="5395614"/>
                </a:lnTo>
                <a:close/>
                <a:moveTo>
                  <a:pt x="3769158" y="2679966"/>
                </a:moveTo>
                <a:lnTo>
                  <a:pt x="6184555" y="3476196"/>
                </a:lnTo>
                <a:lnTo>
                  <a:pt x="5069752" y="6858000"/>
                </a:lnTo>
                <a:lnTo>
                  <a:pt x="2391880" y="6858000"/>
                </a:lnTo>
                <a:lnTo>
                  <a:pt x="3769158" y="2679966"/>
                </a:lnTo>
                <a:close/>
                <a:moveTo>
                  <a:pt x="1615864" y="732152"/>
                </a:moveTo>
                <a:lnTo>
                  <a:pt x="4050311" y="1452182"/>
                </a:lnTo>
                <a:lnTo>
                  <a:pt x="2273440" y="6858000"/>
                </a:lnTo>
                <a:lnTo>
                  <a:pt x="0" y="6858000"/>
                </a:lnTo>
                <a:lnTo>
                  <a:pt x="0" y="5631138"/>
                </a:lnTo>
                <a:lnTo>
                  <a:pt x="1615864" y="732152"/>
                </a:lnTo>
                <a:close/>
                <a:moveTo>
                  <a:pt x="0" y="0"/>
                </a:moveTo>
                <a:lnTo>
                  <a:pt x="1753167" y="0"/>
                </a:lnTo>
                <a:lnTo>
                  <a:pt x="0" y="5318312"/>
                </a:lnTo>
                <a:lnTo>
                  <a:pt x="0" y="0"/>
                </a:lnTo>
                <a:close/>
              </a:path>
            </a:pathLst>
          </a:custGeom>
          <a:pattFill prst="pct10">
            <a:fgClr>
              <a:schemeClr val="bg1">
                <a:lumMod val="65000"/>
              </a:schemeClr>
            </a:fgClr>
            <a:bgClr>
              <a:schemeClr val="bg1"/>
            </a:bgClr>
          </a:pattFill>
          <a:ln>
            <a:noFill/>
          </a:ln>
        </p:spPr>
        <p:txBody>
          <a:bodyPr wrap="square">
            <a:noAutofit/>
          </a:bodyPr>
          <a:lstStyle/>
          <a:p>
            <a:endParaRPr lang="en-US" dirty="0"/>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6927850" y="365125"/>
            <a:ext cx="4425950" cy="1325563"/>
          </a:xfrm>
        </p:spPr>
        <p:txBody>
          <a:bodyPr/>
          <a:lstStyle>
            <a:lvl1pPr>
              <a:defRPr b="1">
                <a:solidFill>
                  <a:srgbClr val="263B88"/>
                </a:solidFill>
                <a:latin typeface="Source Sans Pro" panose="020B0503030403020204" pitchFamily="34" charset="77"/>
              </a:defRPr>
            </a:lvl1pPr>
          </a:lstStyle>
          <a:p>
            <a:r>
              <a:rPr lang="en-US" dirty="0"/>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3725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51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F58538C3-3F4D-824D-8FD3-60C4B2374D81}"/>
              </a:ext>
            </a:extLst>
          </p:cNvPr>
          <p:cNvSpPr/>
          <p:nvPr userDrawn="1"/>
        </p:nvSpPr>
        <p:spPr>
          <a:xfrm>
            <a:off x="4862325" y="1980619"/>
            <a:ext cx="7329674" cy="3884922"/>
          </a:xfrm>
          <a:custGeom>
            <a:avLst/>
            <a:gdLst>
              <a:gd name="connsiteX0" fmla="*/ 1324858 w 7329674"/>
              <a:gd name="connsiteY0" fmla="*/ 0 h 3884922"/>
              <a:gd name="connsiteX1" fmla="*/ 7329674 w 7329674"/>
              <a:gd name="connsiteY1" fmla="*/ 0 h 3884922"/>
              <a:gd name="connsiteX2" fmla="*/ 7329674 w 7329674"/>
              <a:gd name="connsiteY2" fmla="*/ 3884922 h 3884922"/>
              <a:gd name="connsiteX3" fmla="*/ 0 w 7329674"/>
              <a:gd name="connsiteY3" fmla="*/ 3884922 h 3884922"/>
            </a:gdLst>
            <a:ahLst/>
            <a:cxnLst>
              <a:cxn ang="0">
                <a:pos x="connsiteX0" y="connsiteY0"/>
              </a:cxn>
              <a:cxn ang="0">
                <a:pos x="connsiteX1" y="connsiteY1"/>
              </a:cxn>
              <a:cxn ang="0">
                <a:pos x="connsiteX2" y="connsiteY2"/>
              </a:cxn>
              <a:cxn ang="0">
                <a:pos x="connsiteX3" y="connsiteY3"/>
              </a:cxn>
            </a:cxnLst>
            <a:rect l="l" t="t" r="r" b="b"/>
            <a:pathLst>
              <a:path w="7329674" h="3884922">
                <a:moveTo>
                  <a:pt x="1324858" y="0"/>
                </a:moveTo>
                <a:lnTo>
                  <a:pt x="7329674" y="0"/>
                </a:lnTo>
                <a:lnTo>
                  <a:pt x="7329674" y="3884922"/>
                </a:lnTo>
                <a:lnTo>
                  <a:pt x="0" y="3884922"/>
                </a:lnTo>
                <a:close/>
              </a:path>
            </a:pathLst>
          </a:custGeom>
          <a:solidFill>
            <a:srgbClr val="39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81EBB-8216-1E42-A60C-4645DAF08FBC}"/>
              </a:ext>
            </a:extLst>
          </p:cNvPr>
          <p:cNvSpPr>
            <a:spLocks noGrp="1"/>
          </p:cNvSpPr>
          <p:nvPr>
            <p:ph type="title"/>
          </p:nvPr>
        </p:nvSpPr>
        <p:spPr/>
        <p:txBody>
          <a:bodyPr/>
          <a:lstStyle/>
          <a:p>
            <a:r>
              <a:rPr lang="en-US"/>
              <a:t>Click to edit Master title style</a:t>
            </a:r>
          </a:p>
        </p:txBody>
      </p:sp>
      <p:sp>
        <p:nvSpPr>
          <p:cNvPr id="7" name="Freeform 6">
            <a:extLst>
              <a:ext uri="{FF2B5EF4-FFF2-40B4-BE49-F238E27FC236}">
                <a16:creationId xmlns:a16="http://schemas.microsoft.com/office/drawing/2014/main" id="{6C0A3288-E723-964E-95C5-7E2C57F20D6E}"/>
              </a:ext>
            </a:extLst>
          </p:cNvPr>
          <p:cNvSpPr/>
          <p:nvPr userDrawn="1"/>
        </p:nvSpPr>
        <p:spPr>
          <a:xfrm>
            <a:off x="1" y="1708060"/>
            <a:ext cx="6095999" cy="3692529"/>
          </a:xfrm>
          <a:custGeom>
            <a:avLst/>
            <a:gdLst>
              <a:gd name="connsiteX0" fmla="*/ 0 w 6560897"/>
              <a:gd name="connsiteY0" fmla="*/ 0 h 3974132"/>
              <a:gd name="connsiteX1" fmla="*/ 6560897 w 6560897"/>
              <a:gd name="connsiteY1" fmla="*/ 0 h 3974132"/>
              <a:gd name="connsiteX2" fmla="*/ 5205617 w 6560897"/>
              <a:gd name="connsiteY2" fmla="*/ 3974132 h 3974132"/>
              <a:gd name="connsiteX3" fmla="*/ 0 w 6560897"/>
              <a:gd name="connsiteY3" fmla="*/ 3974132 h 3974132"/>
            </a:gdLst>
            <a:ahLst/>
            <a:cxnLst>
              <a:cxn ang="0">
                <a:pos x="connsiteX0" y="connsiteY0"/>
              </a:cxn>
              <a:cxn ang="0">
                <a:pos x="connsiteX1" y="connsiteY1"/>
              </a:cxn>
              <a:cxn ang="0">
                <a:pos x="connsiteX2" y="connsiteY2"/>
              </a:cxn>
              <a:cxn ang="0">
                <a:pos x="connsiteX3" y="connsiteY3"/>
              </a:cxn>
            </a:cxnLst>
            <a:rect l="l" t="t" r="r" b="b"/>
            <a:pathLst>
              <a:path w="6560897" h="3974132">
                <a:moveTo>
                  <a:pt x="0" y="0"/>
                </a:moveTo>
                <a:lnTo>
                  <a:pt x="6560897" y="0"/>
                </a:lnTo>
                <a:lnTo>
                  <a:pt x="5205617" y="3974132"/>
                </a:lnTo>
                <a:lnTo>
                  <a:pt x="0" y="3974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34BBB2A-7266-624B-B583-B1AD4BA07E7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5579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B">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5FB09D-41A3-7940-892D-9D5F58CEA04A}"/>
              </a:ext>
            </a:extLst>
          </p:cNvPr>
          <p:cNvSpPr>
            <a:spLocks noGrp="1"/>
          </p:cNvSpPr>
          <p:nvPr>
            <p:ph type="pic" sz="quarter" idx="10"/>
          </p:nvPr>
        </p:nvSpPr>
        <p:spPr>
          <a:xfrm>
            <a:off x="0" y="0"/>
            <a:ext cx="12192000" cy="6858000"/>
          </a:xfrm>
          <a:pattFill prst="wdUpDiag">
            <a:fgClr>
              <a:schemeClr val="bg2">
                <a:lumMod val="90000"/>
              </a:schemeClr>
            </a:fgClr>
            <a:bgClr>
              <a:schemeClr val="bg1"/>
            </a:bgClr>
          </a:pattFill>
        </p:spPr>
        <p:txBody>
          <a:bodyPr/>
          <a:lstStyle/>
          <a:p>
            <a:endParaRPr lang="en-US"/>
          </a:p>
        </p:txBody>
      </p:sp>
      <p:sp>
        <p:nvSpPr>
          <p:cNvPr id="13" name="Rectangle 33">
            <a:extLst>
              <a:ext uri="{FF2B5EF4-FFF2-40B4-BE49-F238E27FC236}">
                <a16:creationId xmlns:a16="http://schemas.microsoft.com/office/drawing/2014/main" id="{D1081855-AB29-7641-8708-880BA535F4DE}"/>
              </a:ext>
            </a:extLst>
          </p:cNvPr>
          <p:cNvSpPr/>
          <p:nvPr userDrawn="1"/>
        </p:nvSpPr>
        <p:spPr>
          <a:xfrm>
            <a:off x="-150" y="0"/>
            <a:ext cx="8650800" cy="6858000"/>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8636236"/>
              <a:gd name="connsiteY0" fmla="*/ 0 h 6861908"/>
              <a:gd name="connsiteX1" fmla="*/ 8636236 w 8636236"/>
              <a:gd name="connsiteY1" fmla="*/ 0 h 6861908"/>
              <a:gd name="connsiteX2" fmla="*/ 6297482 w 8636236"/>
              <a:gd name="connsiteY2" fmla="*/ 6858000 h 6861908"/>
              <a:gd name="connsiteX3" fmla="*/ 3870072 w 8636236"/>
              <a:gd name="connsiteY3" fmla="*/ 6861908 h 6861908"/>
              <a:gd name="connsiteX4" fmla="*/ 0 w 8636236"/>
              <a:gd name="connsiteY4" fmla="*/ 0 h 6861908"/>
              <a:gd name="connsiteX0" fmla="*/ 747 w 8636983"/>
              <a:gd name="connsiteY0" fmla="*/ 0 h 6897097"/>
              <a:gd name="connsiteX1" fmla="*/ 8636983 w 8636983"/>
              <a:gd name="connsiteY1" fmla="*/ 0 h 6897097"/>
              <a:gd name="connsiteX2" fmla="*/ 6298229 w 8636983"/>
              <a:gd name="connsiteY2" fmla="*/ 6858000 h 6897097"/>
              <a:gd name="connsiteX3" fmla="*/ 0 w 8636983"/>
              <a:gd name="connsiteY3" fmla="*/ 6897097 h 6897097"/>
              <a:gd name="connsiteX4" fmla="*/ 747 w 8636983"/>
              <a:gd name="connsiteY4" fmla="*/ 0 h 6897097"/>
              <a:gd name="connsiteX0" fmla="*/ 0 w 8652120"/>
              <a:gd name="connsiteY0" fmla="*/ 3177 h 6897097"/>
              <a:gd name="connsiteX1" fmla="*/ 8652120 w 8652120"/>
              <a:gd name="connsiteY1" fmla="*/ 0 h 6897097"/>
              <a:gd name="connsiteX2" fmla="*/ 6313366 w 8652120"/>
              <a:gd name="connsiteY2" fmla="*/ 6858000 h 6897097"/>
              <a:gd name="connsiteX3" fmla="*/ 15137 w 8652120"/>
              <a:gd name="connsiteY3" fmla="*/ 6897097 h 6897097"/>
              <a:gd name="connsiteX4" fmla="*/ 0 w 8652120"/>
              <a:gd name="connsiteY4" fmla="*/ 3177 h 6897097"/>
              <a:gd name="connsiteX0" fmla="*/ 0 w 8652120"/>
              <a:gd name="connsiteY0" fmla="*/ 3177 h 6862152"/>
              <a:gd name="connsiteX1" fmla="*/ 8652120 w 8652120"/>
              <a:gd name="connsiteY1" fmla="*/ 0 h 6862152"/>
              <a:gd name="connsiteX2" fmla="*/ 6313366 w 8652120"/>
              <a:gd name="connsiteY2" fmla="*/ 6858000 h 6862152"/>
              <a:gd name="connsiteX3" fmla="*/ 2429 w 8652120"/>
              <a:gd name="connsiteY3" fmla="*/ 6862152 h 6862152"/>
              <a:gd name="connsiteX4" fmla="*/ 0 w 8652120"/>
              <a:gd name="connsiteY4" fmla="*/ 3177 h 6862152"/>
              <a:gd name="connsiteX0" fmla="*/ 0 w 8652120"/>
              <a:gd name="connsiteY0" fmla="*/ 3177 h 6877012"/>
              <a:gd name="connsiteX1" fmla="*/ 8652120 w 8652120"/>
              <a:gd name="connsiteY1" fmla="*/ 0 h 6877012"/>
              <a:gd name="connsiteX2" fmla="*/ 6310191 w 8652120"/>
              <a:gd name="connsiteY2" fmla="*/ 6877012 h 6877012"/>
              <a:gd name="connsiteX3" fmla="*/ 2429 w 8652120"/>
              <a:gd name="connsiteY3" fmla="*/ 6862152 h 6877012"/>
              <a:gd name="connsiteX4" fmla="*/ 0 w 8652120"/>
              <a:gd name="connsiteY4" fmla="*/ 3177 h 6877012"/>
              <a:gd name="connsiteX0" fmla="*/ 0 w 8652120"/>
              <a:gd name="connsiteY0" fmla="*/ 3177 h 6864338"/>
              <a:gd name="connsiteX1" fmla="*/ 8652120 w 8652120"/>
              <a:gd name="connsiteY1" fmla="*/ 0 h 6864338"/>
              <a:gd name="connsiteX2" fmla="*/ 6313366 w 8652120"/>
              <a:gd name="connsiteY2" fmla="*/ 6864338 h 6864338"/>
              <a:gd name="connsiteX3" fmla="*/ 2429 w 8652120"/>
              <a:gd name="connsiteY3" fmla="*/ 6862152 h 6864338"/>
              <a:gd name="connsiteX4" fmla="*/ 0 w 8652120"/>
              <a:gd name="connsiteY4" fmla="*/ 3177 h 6864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2120" h="6864338">
                <a:moveTo>
                  <a:pt x="0" y="3177"/>
                </a:moveTo>
                <a:lnTo>
                  <a:pt x="8652120" y="0"/>
                </a:lnTo>
                <a:lnTo>
                  <a:pt x="6313366" y="6864338"/>
                </a:lnTo>
                <a:lnTo>
                  <a:pt x="2429" y="6862152"/>
                </a:lnTo>
                <a:cubicBezTo>
                  <a:pt x="-2617" y="4564179"/>
                  <a:pt x="5046" y="2301150"/>
                  <a:pt x="0" y="3177"/>
                </a:cubicBezTo>
                <a:close/>
              </a:path>
            </a:pathLst>
          </a:cu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rgbClr val="263B88"/>
              </a:solidFill>
            </a:endParaRPr>
          </a:p>
        </p:txBody>
      </p:sp>
      <p:sp>
        <p:nvSpPr>
          <p:cNvPr id="3" name="Subtitle 2">
            <a:extLst>
              <a:ext uri="{FF2B5EF4-FFF2-40B4-BE49-F238E27FC236}">
                <a16:creationId xmlns:a16="http://schemas.microsoft.com/office/drawing/2014/main" id="{62E6EC7A-3DD9-C442-9999-7ABB017DDB3D}"/>
              </a:ext>
            </a:extLst>
          </p:cNvPr>
          <p:cNvSpPr>
            <a:spLocks noGrp="1"/>
          </p:cNvSpPr>
          <p:nvPr>
            <p:ph type="subTitle" idx="1"/>
          </p:nvPr>
        </p:nvSpPr>
        <p:spPr>
          <a:xfrm>
            <a:off x="1054440" y="3227032"/>
            <a:ext cx="5489714" cy="1655762"/>
          </a:xfrm>
        </p:spPr>
        <p:txBody>
          <a:bodyPr/>
          <a:lstStyle>
            <a:lvl1pPr marL="0" indent="0" algn="l">
              <a:buNone/>
              <a:defRPr sz="2400">
                <a:solidFill>
                  <a:srgbClr val="00B0F0"/>
                </a:solidFill>
                <a:latin typeface="Source Sans Pro" panose="020B05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Title 13">
            <a:extLst>
              <a:ext uri="{FF2B5EF4-FFF2-40B4-BE49-F238E27FC236}">
                <a16:creationId xmlns:a16="http://schemas.microsoft.com/office/drawing/2014/main" id="{EBA53504-916B-844C-80CD-51ECD44EC96C}"/>
              </a:ext>
            </a:extLst>
          </p:cNvPr>
          <p:cNvSpPr>
            <a:spLocks noGrp="1"/>
          </p:cNvSpPr>
          <p:nvPr userDrawn="1">
            <p:ph type="title"/>
          </p:nvPr>
        </p:nvSpPr>
        <p:spPr>
          <a:xfrm>
            <a:off x="1054440" y="1571270"/>
            <a:ext cx="5489714" cy="1655762"/>
          </a:xfrm>
        </p:spPr>
        <p:txBody>
          <a:bodyPr/>
          <a:lstStyle>
            <a:lvl1pPr>
              <a:defRPr>
                <a:solidFill>
                  <a:srgbClr val="263B88"/>
                </a:solidFill>
              </a:defRPr>
            </a:lvl1pPr>
          </a:lstStyle>
          <a:p>
            <a:r>
              <a:rPr lang="en-US" dirty="0"/>
              <a:t>Click to edit Master title style</a:t>
            </a:r>
          </a:p>
        </p:txBody>
      </p:sp>
      <p:grpSp>
        <p:nvGrpSpPr>
          <p:cNvPr id="9" name="Group 8"/>
          <p:cNvGrpSpPr/>
          <p:nvPr userDrawn="1"/>
        </p:nvGrpSpPr>
        <p:grpSpPr>
          <a:xfrm>
            <a:off x="907859" y="5428790"/>
            <a:ext cx="2256639" cy="587864"/>
            <a:chOff x="1046163" y="703263"/>
            <a:chExt cx="1133475" cy="295275"/>
          </a:xfrm>
        </p:grpSpPr>
        <p:sp>
          <p:nvSpPr>
            <p:cNvPr id="10" name="Freeform 3974"/>
            <p:cNvSpPr>
              <a:spLocks/>
            </p:cNvSpPr>
            <p:nvPr/>
          </p:nvSpPr>
          <p:spPr bwMode="auto">
            <a:xfrm>
              <a:off x="1046163" y="703263"/>
              <a:ext cx="176212" cy="166688"/>
            </a:xfrm>
            <a:custGeom>
              <a:avLst/>
              <a:gdLst/>
              <a:ahLst/>
              <a:cxnLst>
                <a:cxn ang="0">
                  <a:pos x="90" y="0"/>
                </a:cxn>
                <a:cxn ang="0">
                  <a:pos x="56" y="25"/>
                </a:cxn>
                <a:cxn ang="0">
                  <a:pos x="21" y="0"/>
                </a:cxn>
                <a:cxn ang="0">
                  <a:pos x="33" y="40"/>
                </a:cxn>
                <a:cxn ang="0">
                  <a:pos x="0" y="65"/>
                </a:cxn>
                <a:cxn ang="0">
                  <a:pos x="43" y="65"/>
                </a:cxn>
                <a:cxn ang="0">
                  <a:pos x="56" y="105"/>
                </a:cxn>
                <a:cxn ang="0">
                  <a:pos x="69" y="65"/>
                </a:cxn>
                <a:cxn ang="0">
                  <a:pos x="111" y="65"/>
                </a:cxn>
                <a:cxn ang="0">
                  <a:pos x="77" y="40"/>
                </a:cxn>
                <a:cxn ang="0">
                  <a:pos x="90" y="0"/>
                </a:cxn>
              </a:cxnLst>
              <a:rect l="0" t="0" r="r" b="b"/>
              <a:pathLst>
                <a:path w="111" h="105">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975"/>
            <p:cNvSpPr>
              <a:spLocks/>
            </p:cNvSpPr>
            <p:nvPr/>
          </p:nvSpPr>
          <p:spPr bwMode="auto">
            <a:xfrm>
              <a:off x="1135063" y="703263"/>
              <a:ext cx="184150" cy="166688"/>
            </a:xfrm>
            <a:custGeom>
              <a:avLst/>
              <a:gdLst/>
              <a:ahLst/>
              <a:cxnLst>
                <a:cxn ang="0">
                  <a:pos x="34" y="0"/>
                </a:cxn>
                <a:cxn ang="0">
                  <a:pos x="47" y="40"/>
                </a:cxn>
                <a:cxn ang="0">
                  <a:pos x="88" y="40"/>
                </a:cxn>
                <a:cxn ang="0">
                  <a:pos x="55" y="65"/>
                </a:cxn>
                <a:cxn ang="0">
                  <a:pos x="67" y="105"/>
                </a:cxn>
                <a:cxn ang="0">
                  <a:pos x="34" y="80"/>
                </a:cxn>
                <a:cxn ang="0">
                  <a:pos x="0" y="105"/>
                </a:cxn>
                <a:cxn ang="0">
                  <a:pos x="86" y="105"/>
                </a:cxn>
                <a:cxn ang="0">
                  <a:pos x="116" y="0"/>
                </a:cxn>
                <a:cxn ang="0">
                  <a:pos x="34" y="0"/>
                </a:cxn>
              </a:cxnLst>
              <a:rect l="0" t="0" r="r" b="b"/>
              <a:pathLst>
                <a:path w="116" h="105">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976"/>
            <p:cNvSpPr>
              <a:spLocks noEditPoints="1"/>
            </p:cNvSpPr>
            <p:nvPr/>
          </p:nvSpPr>
          <p:spPr bwMode="auto">
            <a:xfrm>
              <a:off x="1657350" y="706438"/>
              <a:ext cx="174625" cy="161925"/>
            </a:xfrm>
            <a:custGeom>
              <a:avLst/>
              <a:gdLst/>
              <a:ahLst/>
              <a:cxnLst>
                <a:cxn ang="0">
                  <a:pos x="14" y="12"/>
                </a:cxn>
                <a:cxn ang="0">
                  <a:pos x="10" y="4"/>
                </a:cxn>
                <a:cxn ang="0">
                  <a:pos x="2" y="2"/>
                </a:cxn>
                <a:cxn ang="0">
                  <a:pos x="1" y="0"/>
                </a:cxn>
                <a:cxn ang="0">
                  <a:pos x="37" y="0"/>
                </a:cxn>
                <a:cxn ang="0">
                  <a:pos x="49" y="1"/>
                </a:cxn>
                <a:cxn ang="0">
                  <a:pos x="59" y="3"/>
                </a:cxn>
                <a:cxn ang="0">
                  <a:pos x="73" y="10"/>
                </a:cxn>
                <a:cxn ang="0">
                  <a:pos x="79" y="19"/>
                </a:cxn>
                <a:cxn ang="0">
                  <a:pos x="82" y="28"/>
                </a:cxn>
                <a:cxn ang="0">
                  <a:pos x="83" y="41"/>
                </a:cxn>
                <a:cxn ang="0">
                  <a:pos x="81" y="52"/>
                </a:cxn>
                <a:cxn ang="0">
                  <a:pos x="79" y="59"/>
                </a:cxn>
                <a:cxn ang="0">
                  <a:pos x="68" y="70"/>
                </a:cxn>
                <a:cxn ang="0">
                  <a:pos x="55" y="75"/>
                </a:cxn>
                <a:cxn ang="0">
                  <a:pos x="46" y="76"/>
                </a:cxn>
                <a:cxn ang="0">
                  <a:pos x="42" y="76"/>
                </a:cxn>
                <a:cxn ang="0">
                  <a:pos x="16" y="77"/>
                </a:cxn>
                <a:cxn ang="0">
                  <a:pos x="14" y="76"/>
                </a:cxn>
                <a:cxn ang="0">
                  <a:pos x="14" y="43"/>
                </a:cxn>
                <a:cxn ang="0">
                  <a:pos x="27" y="65"/>
                </a:cxn>
                <a:cxn ang="0">
                  <a:pos x="30" y="71"/>
                </a:cxn>
                <a:cxn ang="0">
                  <a:pos x="41" y="71"/>
                </a:cxn>
                <a:cxn ang="0">
                  <a:pos x="56" y="67"/>
                </a:cxn>
                <a:cxn ang="0">
                  <a:pos x="61" y="63"/>
                </a:cxn>
                <a:cxn ang="0">
                  <a:pos x="67" y="52"/>
                </a:cxn>
                <a:cxn ang="0">
                  <a:pos x="68" y="39"/>
                </a:cxn>
                <a:cxn ang="0">
                  <a:pos x="66" y="22"/>
                </a:cxn>
                <a:cxn ang="0">
                  <a:pos x="64" y="18"/>
                </a:cxn>
                <a:cxn ang="0">
                  <a:pos x="58" y="10"/>
                </a:cxn>
                <a:cxn ang="0">
                  <a:pos x="51" y="7"/>
                </a:cxn>
                <a:cxn ang="0">
                  <a:pos x="40" y="5"/>
                </a:cxn>
                <a:cxn ang="0">
                  <a:pos x="28" y="7"/>
                </a:cxn>
                <a:cxn ang="0">
                  <a:pos x="27" y="39"/>
                </a:cxn>
              </a:cxnLst>
              <a:rect l="0" t="0" r="r" b="b"/>
              <a:pathLst>
                <a:path w="83" h="77">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977"/>
            <p:cNvSpPr>
              <a:spLocks noEditPoints="1"/>
            </p:cNvSpPr>
            <p:nvPr/>
          </p:nvSpPr>
          <p:spPr bwMode="auto">
            <a:xfrm>
              <a:off x="2008188" y="706438"/>
              <a:ext cx="171450" cy="161925"/>
            </a:xfrm>
            <a:custGeom>
              <a:avLst/>
              <a:gdLst/>
              <a:ahLst/>
              <a:cxnLst>
                <a:cxn ang="0">
                  <a:pos x="22" y="51"/>
                </a:cxn>
                <a:cxn ang="0">
                  <a:pos x="19" y="56"/>
                </a:cxn>
                <a:cxn ang="0">
                  <a:pos x="15" y="64"/>
                </a:cxn>
                <a:cxn ang="0">
                  <a:pos x="10" y="75"/>
                </a:cxn>
                <a:cxn ang="0">
                  <a:pos x="8" y="77"/>
                </a:cxn>
                <a:cxn ang="0">
                  <a:pos x="1" y="77"/>
                </a:cxn>
                <a:cxn ang="0">
                  <a:pos x="1" y="75"/>
                </a:cxn>
                <a:cxn ang="0">
                  <a:pos x="3" y="69"/>
                </a:cxn>
                <a:cxn ang="0">
                  <a:pos x="8" y="59"/>
                </a:cxn>
                <a:cxn ang="0">
                  <a:pos x="12" y="51"/>
                </a:cxn>
                <a:cxn ang="0">
                  <a:pos x="15" y="44"/>
                </a:cxn>
                <a:cxn ang="0">
                  <a:pos x="19" y="36"/>
                </a:cxn>
                <a:cxn ang="0">
                  <a:pos x="22" y="28"/>
                </a:cxn>
                <a:cxn ang="0">
                  <a:pos x="26" y="21"/>
                </a:cxn>
                <a:cxn ang="0">
                  <a:pos x="29" y="13"/>
                </a:cxn>
                <a:cxn ang="0">
                  <a:pos x="31" y="8"/>
                </a:cxn>
                <a:cxn ang="0">
                  <a:pos x="22" y="3"/>
                </a:cxn>
                <a:cxn ang="0">
                  <a:pos x="22" y="0"/>
                </a:cxn>
                <a:cxn ang="0">
                  <a:pos x="46" y="1"/>
                </a:cxn>
                <a:cxn ang="0">
                  <a:pos x="48" y="6"/>
                </a:cxn>
                <a:cxn ang="0">
                  <a:pos x="52" y="13"/>
                </a:cxn>
                <a:cxn ang="0">
                  <a:pos x="58" y="26"/>
                </a:cxn>
                <a:cxn ang="0">
                  <a:pos x="60" y="31"/>
                </a:cxn>
                <a:cxn ang="0">
                  <a:pos x="64" y="40"/>
                </a:cxn>
                <a:cxn ang="0">
                  <a:pos x="69" y="48"/>
                </a:cxn>
                <a:cxn ang="0">
                  <a:pos x="73" y="58"/>
                </a:cxn>
                <a:cxn ang="0">
                  <a:pos x="77" y="66"/>
                </a:cxn>
                <a:cxn ang="0">
                  <a:pos x="80" y="73"/>
                </a:cxn>
                <a:cxn ang="0">
                  <a:pos x="81" y="77"/>
                </a:cxn>
                <a:cxn ang="0">
                  <a:pos x="67" y="75"/>
                </a:cxn>
                <a:cxn ang="0">
                  <a:pos x="62" y="65"/>
                </a:cxn>
                <a:cxn ang="0">
                  <a:pos x="59" y="57"/>
                </a:cxn>
                <a:cxn ang="0">
                  <a:pos x="54" y="51"/>
                </a:cxn>
                <a:cxn ang="0">
                  <a:pos x="38" y="46"/>
                </a:cxn>
                <a:cxn ang="0">
                  <a:pos x="53" y="46"/>
                </a:cxn>
                <a:cxn ang="0">
                  <a:pos x="52" y="43"/>
                </a:cxn>
                <a:cxn ang="0">
                  <a:pos x="50" y="37"/>
                </a:cxn>
                <a:cxn ang="0">
                  <a:pos x="48" y="33"/>
                </a:cxn>
                <a:cxn ang="0">
                  <a:pos x="44" y="26"/>
                </a:cxn>
                <a:cxn ang="0">
                  <a:pos x="41" y="18"/>
                </a:cxn>
                <a:cxn ang="0">
                  <a:pos x="39" y="14"/>
                </a:cxn>
                <a:cxn ang="0">
                  <a:pos x="38" y="15"/>
                </a:cxn>
                <a:cxn ang="0">
                  <a:pos x="34" y="23"/>
                </a:cxn>
                <a:cxn ang="0">
                  <a:pos x="29" y="33"/>
                </a:cxn>
                <a:cxn ang="0">
                  <a:pos x="24" y="45"/>
                </a:cxn>
                <a:cxn ang="0">
                  <a:pos x="25" y="46"/>
                </a:cxn>
              </a:cxnLst>
              <a:rect l="0" t="0" r="r" b="b"/>
              <a:pathLst>
                <a:path w="82" h="77">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978"/>
            <p:cNvSpPr>
              <a:spLocks noEditPoints="1"/>
            </p:cNvSpPr>
            <p:nvPr/>
          </p:nvSpPr>
          <p:spPr bwMode="auto">
            <a:xfrm>
              <a:off x="1498600" y="706438"/>
              <a:ext cx="171450" cy="161925"/>
            </a:xfrm>
            <a:custGeom>
              <a:avLst/>
              <a:gdLst/>
              <a:ahLst/>
              <a:cxnLst>
                <a:cxn ang="0">
                  <a:pos x="44" y="0"/>
                </a:cxn>
                <a:cxn ang="0">
                  <a:pos x="47" y="4"/>
                </a:cxn>
                <a:cxn ang="0">
                  <a:pos x="51" y="12"/>
                </a:cxn>
                <a:cxn ang="0">
                  <a:pos x="53" y="17"/>
                </a:cxn>
                <a:cxn ang="0">
                  <a:pos x="57" y="24"/>
                </a:cxn>
                <a:cxn ang="0">
                  <a:pos x="61" y="33"/>
                </a:cxn>
                <a:cxn ang="0">
                  <a:pos x="68" y="47"/>
                </a:cxn>
                <a:cxn ang="0">
                  <a:pos x="70" y="51"/>
                </a:cxn>
                <a:cxn ang="0">
                  <a:pos x="73" y="59"/>
                </a:cxn>
                <a:cxn ang="0">
                  <a:pos x="77" y="66"/>
                </a:cxn>
                <a:cxn ang="0">
                  <a:pos x="79" y="71"/>
                </a:cxn>
                <a:cxn ang="0">
                  <a:pos x="81" y="76"/>
                </a:cxn>
                <a:cxn ang="0">
                  <a:pos x="80" y="77"/>
                </a:cxn>
                <a:cxn ang="0">
                  <a:pos x="67" y="75"/>
                </a:cxn>
                <a:cxn ang="0">
                  <a:pos x="62" y="65"/>
                </a:cxn>
                <a:cxn ang="0">
                  <a:pos x="59" y="58"/>
                </a:cxn>
                <a:cxn ang="0">
                  <a:pos x="56" y="52"/>
                </a:cxn>
                <a:cxn ang="0">
                  <a:pos x="54" y="51"/>
                </a:cxn>
                <a:cxn ang="0">
                  <a:pos x="22" y="51"/>
                </a:cxn>
                <a:cxn ang="0">
                  <a:pos x="18" y="58"/>
                </a:cxn>
                <a:cxn ang="0">
                  <a:pos x="14" y="66"/>
                </a:cxn>
                <a:cxn ang="0">
                  <a:pos x="11" y="72"/>
                </a:cxn>
                <a:cxn ang="0">
                  <a:pos x="8" y="77"/>
                </a:cxn>
                <a:cxn ang="0">
                  <a:pos x="1" y="77"/>
                </a:cxn>
                <a:cxn ang="0">
                  <a:pos x="2" y="72"/>
                </a:cxn>
                <a:cxn ang="0">
                  <a:pos x="4" y="67"/>
                </a:cxn>
                <a:cxn ang="0">
                  <a:pos x="8" y="60"/>
                </a:cxn>
                <a:cxn ang="0">
                  <a:pos x="11" y="52"/>
                </a:cxn>
                <a:cxn ang="0">
                  <a:pos x="14" y="46"/>
                </a:cxn>
                <a:cxn ang="0">
                  <a:pos x="18" y="37"/>
                </a:cxn>
                <a:cxn ang="0">
                  <a:pos x="22" y="29"/>
                </a:cxn>
                <a:cxn ang="0">
                  <a:pos x="25" y="22"/>
                </a:cxn>
                <a:cxn ang="0">
                  <a:pos x="29" y="14"/>
                </a:cxn>
                <a:cxn ang="0">
                  <a:pos x="31" y="8"/>
                </a:cxn>
                <a:cxn ang="0">
                  <a:pos x="22" y="3"/>
                </a:cxn>
                <a:cxn ang="0">
                  <a:pos x="21" y="0"/>
                </a:cxn>
                <a:cxn ang="0">
                  <a:pos x="33" y="0"/>
                </a:cxn>
                <a:cxn ang="0">
                  <a:pos x="38" y="46"/>
                </a:cxn>
                <a:cxn ang="0">
                  <a:pos x="53" y="46"/>
                </a:cxn>
                <a:cxn ang="0">
                  <a:pos x="51" y="41"/>
                </a:cxn>
                <a:cxn ang="0">
                  <a:pos x="48" y="34"/>
                </a:cxn>
                <a:cxn ang="0">
                  <a:pos x="45" y="27"/>
                </a:cxn>
                <a:cxn ang="0">
                  <a:pos x="41" y="19"/>
                </a:cxn>
                <a:cxn ang="0">
                  <a:pos x="38" y="14"/>
                </a:cxn>
                <a:cxn ang="0">
                  <a:pos x="36" y="17"/>
                </a:cxn>
                <a:cxn ang="0">
                  <a:pos x="32" y="27"/>
                </a:cxn>
                <a:cxn ang="0">
                  <a:pos x="28" y="36"/>
                </a:cxn>
                <a:cxn ang="0">
                  <a:pos x="23" y="45"/>
                </a:cxn>
                <a:cxn ang="0">
                  <a:pos x="24" y="46"/>
                </a:cxn>
              </a:cxnLst>
              <a:rect l="0" t="0" r="r" b="b"/>
              <a:pathLst>
                <a:path w="82" h="77">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979"/>
            <p:cNvSpPr>
              <a:spLocks/>
            </p:cNvSpPr>
            <p:nvPr/>
          </p:nvSpPr>
          <p:spPr bwMode="auto">
            <a:xfrm>
              <a:off x="1338263" y="703263"/>
              <a:ext cx="142875" cy="166688"/>
            </a:xfrm>
            <a:custGeom>
              <a:avLst/>
              <a:gdLst/>
              <a:ahLst/>
              <a:cxnLst>
                <a:cxn ang="0">
                  <a:pos x="35" y="79"/>
                </a:cxn>
                <a:cxn ang="0">
                  <a:pos x="27" y="77"/>
                </a:cxn>
                <a:cxn ang="0">
                  <a:pos x="18" y="72"/>
                </a:cxn>
                <a:cxn ang="0">
                  <a:pos x="10" y="66"/>
                </a:cxn>
                <a:cxn ang="0">
                  <a:pos x="4" y="57"/>
                </a:cxn>
                <a:cxn ang="0">
                  <a:pos x="2" y="51"/>
                </a:cxn>
                <a:cxn ang="0">
                  <a:pos x="0" y="39"/>
                </a:cxn>
                <a:cxn ang="0">
                  <a:pos x="2" y="23"/>
                </a:cxn>
                <a:cxn ang="0">
                  <a:pos x="6" y="13"/>
                </a:cxn>
                <a:cxn ang="0">
                  <a:pos x="16" y="4"/>
                </a:cxn>
                <a:cxn ang="0">
                  <a:pos x="26" y="1"/>
                </a:cxn>
                <a:cxn ang="0">
                  <a:pos x="34" y="0"/>
                </a:cxn>
                <a:cxn ang="0">
                  <a:pos x="47" y="0"/>
                </a:cxn>
                <a:cxn ang="0">
                  <a:pos x="59" y="4"/>
                </a:cxn>
                <a:cxn ang="0">
                  <a:pos x="65" y="9"/>
                </a:cxn>
                <a:cxn ang="0">
                  <a:pos x="67" y="17"/>
                </a:cxn>
                <a:cxn ang="0">
                  <a:pos x="56" y="17"/>
                </a:cxn>
                <a:cxn ang="0">
                  <a:pos x="54" y="15"/>
                </a:cxn>
                <a:cxn ang="0">
                  <a:pos x="39" y="5"/>
                </a:cxn>
                <a:cxn ang="0">
                  <a:pos x="28" y="7"/>
                </a:cxn>
                <a:cxn ang="0">
                  <a:pos x="24" y="9"/>
                </a:cxn>
                <a:cxn ang="0">
                  <a:pos x="18" y="17"/>
                </a:cxn>
                <a:cxn ang="0">
                  <a:pos x="15" y="27"/>
                </a:cxn>
                <a:cxn ang="0">
                  <a:pos x="14" y="34"/>
                </a:cxn>
                <a:cxn ang="0">
                  <a:pos x="17" y="51"/>
                </a:cxn>
                <a:cxn ang="0">
                  <a:pos x="20" y="59"/>
                </a:cxn>
                <a:cxn ang="0">
                  <a:pos x="30" y="69"/>
                </a:cxn>
                <a:cxn ang="0">
                  <a:pos x="39" y="72"/>
                </a:cxn>
                <a:cxn ang="0">
                  <a:pos x="46" y="73"/>
                </a:cxn>
                <a:cxn ang="0">
                  <a:pos x="63" y="72"/>
                </a:cxn>
                <a:cxn ang="0">
                  <a:pos x="68" y="72"/>
                </a:cxn>
                <a:cxn ang="0">
                  <a:pos x="67" y="76"/>
                </a:cxn>
                <a:cxn ang="0">
                  <a:pos x="57" y="78"/>
                </a:cxn>
                <a:cxn ang="0">
                  <a:pos x="43" y="79"/>
                </a:cxn>
              </a:cxnLst>
              <a:rect l="0" t="0" r="r" b="b"/>
              <a:pathLst>
                <a:path w="68" h="79">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3980"/>
            <p:cNvSpPr>
              <a:spLocks/>
            </p:cNvSpPr>
            <p:nvPr/>
          </p:nvSpPr>
          <p:spPr bwMode="auto">
            <a:xfrm>
              <a:off x="1852613" y="703263"/>
              <a:ext cx="142875" cy="166688"/>
            </a:xfrm>
            <a:custGeom>
              <a:avLst/>
              <a:gdLst/>
              <a:ahLst/>
              <a:cxnLst>
                <a:cxn ang="0">
                  <a:pos x="45" y="0"/>
                </a:cxn>
                <a:cxn ang="0">
                  <a:pos x="56" y="3"/>
                </a:cxn>
                <a:cxn ang="0">
                  <a:pos x="65" y="9"/>
                </a:cxn>
                <a:cxn ang="0">
                  <a:pos x="68" y="15"/>
                </a:cxn>
                <a:cxn ang="0">
                  <a:pos x="66" y="17"/>
                </a:cxn>
                <a:cxn ang="0">
                  <a:pos x="55" y="17"/>
                </a:cxn>
                <a:cxn ang="0">
                  <a:pos x="49" y="8"/>
                </a:cxn>
                <a:cxn ang="0">
                  <a:pos x="34" y="5"/>
                </a:cxn>
                <a:cxn ang="0">
                  <a:pos x="25" y="8"/>
                </a:cxn>
                <a:cxn ang="0">
                  <a:pos x="19" y="15"/>
                </a:cxn>
                <a:cxn ang="0">
                  <a:pos x="16" y="21"/>
                </a:cxn>
                <a:cxn ang="0">
                  <a:pos x="14" y="29"/>
                </a:cxn>
                <a:cxn ang="0">
                  <a:pos x="14" y="38"/>
                </a:cxn>
                <a:cxn ang="0">
                  <a:pos x="17" y="51"/>
                </a:cxn>
                <a:cxn ang="0">
                  <a:pos x="19" y="58"/>
                </a:cxn>
                <a:cxn ang="0">
                  <a:pos x="26" y="66"/>
                </a:cxn>
                <a:cxn ang="0">
                  <a:pos x="33" y="70"/>
                </a:cxn>
                <a:cxn ang="0">
                  <a:pos x="46" y="73"/>
                </a:cxn>
                <a:cxn ang="0">
                  <a:pos x="58" y="73"/>
                </a:cxn>
                <a:cxn ang="0">
                  <a:pos x="66" y="71"/>
                </a:cxn>
                <a:cxn ang="0">
                  <a:pos x="68" y="75"/>
                </a:cxn>
                <a:cxn ang="0">
                  <a:pos x="60" y="78"/>
                </a:cxn>
                <a:cxn ang="0">
                  <a:pos x="54" y="78"/>
                </a:cxn>
                <a:cxn ang="0">
                  <a:pos x="36" y="79"/>
                </a:cxn>
                <a:cxn ang="0">
                  <a:pos x="25" y="76"/>
                </a:cxn>
                <a:cxn ang="0">
                  <a:pos x="20" y="74"/>
                </a:cxn>
                <a:cxn ang="0">
                  <a:pos x="9" y="65"/>
                </a:cxn>
                <a:cxn ang="0">
                  <a:pos x="2" y="52"/>
                </a:cxn>
                <a:cxn ang="0">
                  <a:pos x="0" y="45"/>
                </a:cxn>
                <a:cxn ang="0">
                  <a:pos x="0" y="36"/>
                </a:cxn>
                <a:cxn ang="0">
                  <a:pos x="2" y="22"/>
                </a:cxn>
                <a:cxn ang="0">
                  <a:pos x="6" y="12"/>
                </a:cxn>
                <a:cxn ang="0">
                  <a:pos x="15" y="4"/>
                </a:cxn>
                <a:cxn ang="0">
                  <a:pos x="19" y="3"/>
                </a:cxn>
                <a:cxn ang="0">
                  <a:pos x="29" y="0"/>
                </a:cxn>
                <a:cxn ang="0">
                  <a:pos x="37" y="0"/>
                </a:cxn>
              </a:cxnLst>
              <a:rect l="0" t="0" r="r" b="b"/>
              <a:pathLst>
                <a:path w="68" h="79">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981"/>
            <p:cNvSpPr>
              <a:spLocks noEditPoints="1"/>
            </p:cNvSpPr>
            <p:nvPr/>
          </p:nvSpPr>
          <p:spPr bwMode="auto">
            <a:xfrm>
              <a:off x="1131888" y="927100"/>
              <a:ext cx="1038225" cy="71438"/>
            </a:xfrm>
            <a:custGeom>
              <a:avLst/>
              <a:gdLst/>
              <a:ahLst/>
              <a:cxnLst>
                <a:cxn ang="0">
                  <a:pos x="491" y="9"/>
                </a:cxn>
                <a:cxn ang="0">
                  <a:pos x="489" y="23"/>
                </a:cxn>
                <a:cxn ang="0">
                  <a:pos x="476" y="13"/>
                </a:cxn>
                <a:cxn ang="0">
                  <a:pos x="479" y="13"/>
                </a:cxn>
                <a:cxn ang="0">
                  <a:pos x="476" y="25"/>
                </a:cxn>
                <a:cxn ang="0">
                  <a:pos x="457" y="8"/>
                </a:cxn>
                <a:cxn ang="0">
                  <a:pos x="461" y="3"/>
                </a:cxn>
                <a:cxn ang="0">
                  <a:pos x="450" y="10"/>
                </a:cxn>
                <a:cxn ang="0">
                  <a:pos x="448" y="26"/>
                </a:cxn>
                <a:cxn ang="0">
                  <a:pos x="436" y="20"/>
                </a:cxn>
                <a:cxn ang="0">
                  <a:pos x="429" y="26"/>
                </a:cxn>
                <a:cxn ang="0">
                  <a:pos x="421" y="8"/>
                </a:cxn>
                <a:cxn ang="0">
                  <a:pos x="427" y="12"/>
                </a:cxn>
                <a:cxn ang="0">
                  <a:pos x="411" y="23"/>
                </a:cxn>
                <a:cxn ang="0">
                  <a:pos x="400" y="19"/>
                </a:cxn>
                <a:cxn ang="0">
                  <a:pos x="391" y="25"/>
                </a:cxn>
                <a:cxn ang="0">
                  <a:pos x="380" y="8"/>
                </a:cxn>
                <a:cxn ang="0">
                  <a:pos x="374" y="11"/>
                </a:cxn>
                <a:cxn ang="0">
                  <a:pos x="385" y="10"/>
                </a:cxn>
                <a:cxn ang="0">
                  <a:pos x="361" y="24"/>
                </a:cxn>
                <a:cxn ang="0">
                  <a:pos x="347" y="7"/>
                </a:cxn>
                <a:cxn ang="0">
                  <a:pos x="348" y="10"/>
                </a:cxn>
                <a:cxn ang="0">
                  <a:pos x="358" y="11"/>
                </a:cxn>
                <a:cxn ang="0">
                  <a:pos x="330" y="15"/>
                </a:cxn>
                <a:cxn ang="0">
                  <a:pos x="327" y="7"/>
                </a:cxn>
                <a:cxn ang="0">
                  <a:pos x="304" y="21"/>
                </a:cxn>
                <a:cxn ang="0">
                  <a:pos x="305" y="3"/>
                </a:cxn>
                <a:cxn ang="0">
                  <a:pos x="279" y="13"/>
                </a:cxn>
                <a:cxn ang="0">
                  <a:pos x="278" y="21"/>
                </a:cxn>
                <a:cxn ang="0">
                  <a:pos x="276" y="13"/>
                </a:cxn>
                <a:cxn ang="0">
                  <a:pos x="263" y="12"/>
                </a:cxn>
                <a:cxn ang="0">
                  <a:pos x="261" y="20"/>
                </a:cxn>
                <a:cxn ang="0">
                  <a:pos x="259" y="16"/>
                </a:cxn>
                <a:cxn ang="0">
                  <a:pos x="250" y="14"/>
                </a:cxn>
                <a:cxn ang="0">
                  <a:pos x="248" y="10"/>
                </a:cxn>
                <a:cxn ang="0">
                  <a:pos x="244" y="6"/>
                </a:cxn>
                <a:cxn ang="0">
                  <a:pos x="199" y="21"/>
                </a:cxn>
                <a:cxn ang="0">
                  <a:pos x="189" y="19"/>
                </a:cxn>
                <a:cxn ang="0">
                  <a:pos x="201" y="27"/>
                </a:cxn>
                <a:cxn ang="0">
                  <a:pos x="183" y="23"/>
                </a:cxn>
                <a:cxn ang="0">
                  <a:pos x="175" y="7"/>
                </a:cxn>
                <a:cxn ang="0">
                  <a:pos x="162" y="14"/>
                </a:cxn>
                <a:cxn ang="0">
                  <a:pos x="159" y="10"/>
                </a:cxn>
                <a:cxn ang="0">
                  <a:pos x="138" y="26"/>
                </a:cxn>
                <a:cxn ang="0">
                  <a:pos x="141" y="1"/>
                </a:cxn>
                <a:cxn ang="0">
                  <a:pos x="113" y="13"/>
                </a:cxn>
                <a:cxn ang="0">
                  <a:pos x="117" y="28"/>
                </a:cxn>
                <a:cxn ang="0">
                  <a:pos x="102" y="26"/>
                </a:cxn>
                <a:cxn ang="0">
                  <a:pos x="94" y="8"/>
                </a:cxn>
                <a:cxn ang="0">
                  <a:pos x="101" y="12"/>
                </a:cxn>
                <a:cxn ang="0">
                  <a:pos x="83" y="23"/>
                </a:cxn>
                <a:cxn ang="0">
                  <a:pos x="84" y="0"/>
                </a:cxn>
                <a:cxn ang="0">
                  <a:pos x="66" y="11"/>
                </a:cxn>
                <a:cxn ang="0">
                  <a:pos x="71" y="1"/>
                </a:cxn>
                <a:cxn ang="0">
                  <a:pos x="70" y="24"/>
                </a:cxn>
                <a:cxn ang="0">
                  <a:pos x="56" y="25"/>
                </a:cxn>
                <a:cxn ang="0">
                  <a:pos x="41" y="8"/>
                </a:cxn>
                <a:cxn ang="0">
                  <a:pos x="45" y="3"/>
                </a:cxn>
                <a:cxn ang="0">
                  <a:pos x="34" y="7"/>
                </a:cxn>
                <a:cxn ang="0">
                  <a:pos x="24" y="10"/>
                </a:cxn>
                <a:cxn ang="0">
                  <a:pos x="8" y="24"/>
                </a:cxn>
                <a:cxn ang="0">
                  <a:pos x="15" y="24"/>
                </a:cxn>
                <a:cxn ang="0">
                  <a:pos x="5" y="3"/>
                </a:cxn>
              </a:cxnLst>
              <a:rect l="0" t="0" r="r" b="b"/>
              <a:pathLst>
                <a:path w="494" h="34">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0" name="Freeform 3982"/>
          <p:cNvSpPr>
            <a:spLocks noEditPoints="1"/>
          </p:cNvSpPr>
          <p:nvPr userDrawn="1"/>
        </p:nvSpPr>
        <p:spPr bwMode="auto">
          <a:xfrm>
            <a:off x="1054440" y="632460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44593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D7A8FB9-D041-8A42-B1CE-7044B6F8EA0B}"/>
              </a:ext>
            </a:extLst>
          </p:cNvPr>
          <p:cNvPicPr>
            <a:picLocks noChangeAspect="1"/>
          </p:cNvPicPr>
          <p:nvPr userDrawn="1"/>
        </p:nvPicPr>
        <p:blipFill>
          <a:blip r:embed="rId2"/>
          <a:stretch>
            <a:fillRect/>
          </a:stretch>
        </p:blipFill>
        <p:spPr>
          <a:xfrm>
            <a:off x="0" y="-12207"/>
            <a:ext cx="12192000" cy="4384337"/>
          </a:xfrm>
          <a:prstGeom prst="rect">
            <a:avLst/>
          </a:prstGeom>
        </p:spPr>
      </p:pic>
      <p:sp>
        <p:nvSpPr>
          <p:cNvPr id="2" name="Picture Placeholder 7">
            <a:extLst>
              <a:ext uri="{FF2B5EF4-FFF2-40B4-BE49-F238E27FC236}">
                <a16:creationId xmlns:a16="http://schemas.microsoft.com/office/drawing/2014/main" id="{0E7F85D2-A5D8-FD48-858C-3D739FFC3203}"/>
              </a:ext>
            </a:extLst>
          </p:cNvPr>
          <p:cNvSpPr>
            <a:spLocks noGrp="1"/>
          </p:cNvSpPr>
          <p:nvPr>
            <p:ph type="pic" sz="quarter" idx="10"/>
          </p:nvPr>
        </p:nvSpPr>
        <p:spPr>
          <a:xfrm>
            <a:off x="1403350" y="3063933"/>
            <a:ext cx="1644650" cy="1491915"/>
          </a:xfrm>
        </p:spPr>
        <p:txBody>
          <a:bodyPr/>
          <a:lstStyle/>
          <a:p>
            <a:endParaRPr lang="en-US" dirty="0"/>
          </a:p>
        </p:txBody>
      </p:sp>
      <p:sp>
        <p:nvSpPr>
          <p:cNvPr id="3" name="Picture Placeholder 7">
            <a:extLst>
              <a:ext uri="{FF2B5EF4-FFF2-40B4-BE49-F238E27FC236}">
                <a16:creationId xmlns:a16="http://schemas.microsoft.com/office/drawing/2014/main" id="{9CF899E7-4EC1-BF40-9309-1FE96097726A}"/>
              </a:ext>
            </a:extLst>
          </p:cNvPr>
          <p:cNvSpPr>
            <a:spLocks noGrp="1"/>
          </p:cNvSpPr>
          <p:nvPr>
            <p:ph type="pic" sz="quarter" idx="11"/>
          </p:nvPr>
        </p:nvSpPr>
        <p:spPr>
          <a:xfrm>
            <a:off x="3424631" y="3063933"/>
            <a:ext cx="1644650" cy="1491915"/>
          </a:xfrm>
        </p:spPr>
        <p:txBody>
          <a:bodyPr/>
          <a:lstStyle/>
          <a:p>
            <a:endParaRPr lang="en-US" dirty="0"/>
          </a:p>
        </p:txBody>
      </p:sp>
      <p:sp>
        <p:nvSpPr>
          <p:cNvPr id="4" name="Picture Placeholder 7">
            <a:extLst>
              <a:ext uri="{FF2B5EF4-FFF2-40B4-BE49-F238E27FC236}">
                <a16:creationId xmlns:a16="http://schemas.microsoft.com/office/drawing/2014/main" id="{7FF18BAC-578E-7946-A173-B5FE6013282B}"/>
              </a:ext>
            </a:extLst>
          </p:cNvPr>
          <p:cNvSpPr>
            <a:spLocks noGrp="1"/>
          </p:cNvSpPr>
          <p:nvPr>
            <p:ph type="pic" sz="quarter" idx="12"/>
          </p:nvPr>
        </p:nvSpPr>
        <p:spPr>
          <a:xfrm>
            <a:off x="5420417" y="3063933"/>
            <a:ext cx="1644650" cy="1491915"/>
          </a:xfrm>
        </p:spPr>
        <p:txBody>
          <a:bodyPr/>
          <a:lstStyle/>
          <a:p>
            <a:endParaRPr lang="en-US" dirty="0"/>
          </a:p>
        </p:txBody>
      </p:sp>
      <p:sp>
        <p:nvSpPr>
          <p:cNvPr id="5" name="Picture Placeholder 7">
            <a:extLst>
              <a:ext uri="{FF2B5EF4-FFF2-40B4-BE49-F238E27FC236}">
                <a16:creationId xmlns:a16="http://schemas.microsoft.com/office/drawing/2014/main" id="{A014455B-8C8C-CA4C-AA68-2B86BAC2E3DE}"/>
              </a:ext>
            </a:extLst>
          </p:cNvPr>
          <p:cNvSpPr>
            <a:spLocks noGrp="1"/>
          </p:cNvSpPr>
          <p:nvPr>
            <p:ph type="pic" sz="quarter" idx="13"/>
          </p:nvPr>
        </p:nvSpPr>
        <p:spPr>
          <a:xfrm>
            <a:off x="7378103" y="3063933"/>
            <a:ext cx="1644650" cy="1491915"/>
          </a:xfrm>
        </p:spPr>
        <p:txBody>
          <a:bodyPr/>
          <a:lstStyle/>
          <a:p>
            <a:endParaRPr lang="en-US" dirty="0"/>
          </a:p>
        </p:txBody>
      </p:sp>
      <p:sp>
        <p:nvSpPr>
          <p:cNvPr id="6" name="Picture Placeholder 7">
            <a:extLst>
              <a:ext uri="{FF2B5EF4-FFF2-40B4-BE49-F238E27FC236}">
                <a16:creationId xmlns:a16="http://schemas.microsoft.com/office/drawing/2014/main" id="{ABB15391-35B7-5846-88D8-A551BF347A5D}"/>
              </a:ext>
            </a:extLst>
          </p:cNvPr>
          <p:cNvSpPr>
            <a:spLocks noGrp="1"/>
          </p:cNvSpPr>
          <p:nvPr>
            <p:ph type="pic" sz="quarter" idx="14"/>
          </p:nvPr>
        </p:nvSpPr>
        <p:spPr>
          <a:xfrm>
            <a:off x="9373889" y="3063933"/>
            <a:ext cx="1644650" cy="1491915"/>
          </a:xfrm>
        </p:spPr>
        <p:txBody>
          <a:bodyPr/>
          <a:lstStyle/>
          <a:p>
            <a:endParaRPr lang="en-US" dirty="0"/>
          </a:p>
        </p:txBody>
      </p:sp>
      <p:grpSp>
        <p:nvGrpSpPr>
          <p:cNvPr id="14" name="Group 13">
            <a:extLst>
              <a:ext uri="{FF2B5EF4-FFF2-40B4-BE49-F238E27FC236}">
                <a16:creationId xmlns:a16="http://schemas.microsoft.com/office/drawing/2014/main" id="{87C162EB-A352-0F43-BA25-C5D0CB15E713}"/>
              </a:ext>
            </a:extLst>
          </p:cNvPr>
          <p:cNvGrpSpPr/>
          <p:nvPr userDrawn="1"/>
        </p:nvGrpSpPr>
        <p:grpSpPr>
          <a:xfrm>
            <a:off x="1395663" y="4555848"/>
            <a:ext cx="9649326" cy="1537045"/>
            <a:chOff x="1395663" y="2646947"/>
            <a:chExt cx="9649326" cy="782053"/>
          </a:xfrm>
        </p:grpSpPr>
        <p:sp>
          <p:nvSpPr>
            <p:cNvPr id="7" name="Rectangle 6">
              <a:extLst>
                <a:ext uri="{FF2B5EF4-FFF2-40B4-BE49-F238E27FC236}">
                  <a16:creationId xmlns:a16="http://schemas.microsoft.com/office/drawing/2014/main" id="{23627718-6A0D-ED46-983B-EC0B156A70DF}"/>
                </a:ext>
              </a:extLst>
            </p:cNvPr>
            <p:cNvSpPr/>
            <p:nvPr userDrawn="1"/>
          </p:nvSpPr>
          <p:spPr>
            <a:xfrm>
              <a:off x="139566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6884A9-DF12-8249-A84F-C65AC44BBDA3}"/>
                </a:ext>
              </a:extLst>
            </p:cNvPr>
            <p:cNvSpPr/>
            <p:nvPr userDrawn="1"/>
          </p:nvSpPr>
          <p:spPr>
            <a:xfrm>
              <a:off x="3416968"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0536D7-6EE4-0B40-8500-777F35069D8D}"/>
                </a:ext>
              </a:extLst>
            </p:cNvPr>
            <p:cNvSpPr/>
            <p:nvPr userDrawn="1"/>
          </p:nvSpPr>
          <p:spPr>
            <a:xfrm>
              <a:off x="5438273"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E1D580D-4075-3448-8851-D1294B801E0F}"/>
                </a:ext>
              </a:extLst>
            </p:cNvPr>
            <p:cNvSpPr/>
            <p:nvPr userDrawn="1"/>
          </p:nvSpPr>
          <p:spPr>
            <a:xfrm>
              <a:off x="7363326"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D5F0B7-8C19-9F47-8659-9962B52E6B2B}"/>
                </a:ext>
              </a:extLst>
            </p:cNvPr>
            <p:cNvSpPr/>
            <p:nvPr userDrawn="1"/>
          </p:nvSpPr>
          <p:spPr>
            <a:xfrm>
              <a:off x="9384631" y="2646947"/>
              <a:ext cx="1660358" cy="7820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itle 1">
            <a:extLst>
              <a:ext uri="{FF2B5EF4-FFF2-40B4-BE49-F238E27FC236}">
                <a16:creationId xmlns:a16="http://schemas.microsoft.com/office/drawing/2014/main" id="{A7A4A7CB-8C9B-2D4A-9993-F03A377DDBC6}"/>
              </a:ext>
            </a:extLst>
          </p:cNvPr>
          <p:cNvSpPr>
            <a:spLocks noGrp="1"/>
          </p:cNvSpPr>
          <p:nvPr>
            <p:ph type="title" hasCustomPrompt="1"/>
          </p:nvPr>
        </p:nvSpPr>
        <p:spPr>
          <a:xfrm>
            <a:off x="1402592" y="596995"/>
            <a:ext cx="9951208" cy="1325563"/>
          </a:xfrm>
        </p:spPr>
        <p:txBody>
          <a:bodyPr/>
          <a:lstStyle>
            <a:lvl1pPr algn="ctr">
              <a:defRPr b="1">
                <a:solidFill>
                  <a:srgbClr val="00B0F0"/>
                </a:solidFill>
                <a:latin typeface="Source Sans Pro" panose="020B0503030403020204" pitchFamily="34" charset="77"/>
              </a:defRPr>
            </a:lvl1pPr>
          </a:lstStyle>
          <a:p>
            <a:r>
              <a:rPr lang="en-US" dirty="0"/>
              <a:t>Lorem Ipsum Headline</a:t>
            </a:r>
          </a:p>
        </p:txBody>
      </p:sp>
      <p:sp>
        <p:nvSpPr>
          <p:cNvPr id="13" name="Text Placeholder 26">
            <a:extLst>
              <a:ext uri="{FF2B5EF4-FFF2-40B4-BE49-F238E27FC236}">
                <a16:creationId xmlns:a16="http://schemas.microsoft.com/office/drawing/2014/main" id="{B2E08D89-26BD-0546-90D6-852464EC5B31}"/>
              </a:ext>
            </a:extLst>
          </p:cNvPr>
          <p:cNvSpPr>
            <a:spLocks noGrp="1"/>
          </p:cNvSpPr>
          <p:nvPr>
            <p:ph type="body" sz="quarter" idx="16" hasCustomPrompt="1"/>
          </p:nvPr>
        </p:nvSpPr>
        <p:spPr>
          <a:xfrm>
            <a:off x="1403350" y="2044700"/>
            <a:ext cx="9969500" cy="426770"/>
          </a:xfrm>
        </p:spPr>
        <p:txBody>
          <a:bodyPr>
            <a:normAutofit/>
          </a:bodyPr>
          <a:lstStyle>
            <a:lvl1pPr marL="0" indent="0" algn="ctr">
              <a:buNone/>
              <a:defRPr sz="1800">
                <a:solidFill>
                  <a:srgbClr val="00B0F0"/>
                </a:solidFill>
                <a:latin typeface="Source Sans Pro" panose="020B0503030403020204" pitchFamily="34" charset="77"/>
              </a:defRPr>
            </a:lvl1pPr>
            <a:lvl2pPr marL="457200" indent="0" algn="ctr">
              <a:buNone/>
              <a:defRPr>
                <a:solidFill>
                  <a:schemeClr val="bg1"/>
                </a:solidFill>
                <a:latin typeface="Source Sans Pro" panose="020B0503030403020204" pitchFamily="34" charset="77"/>
              </a:defRPr>
            </a:lvl2pPr>
            <a:lvl3pPr marL="914400" indent="0" algn="ctr">
              <a:buNone/>
              <a:defRPr>
                <a:solidFill>
                  <a:schemeClr val="bg1"/>
                </a:solidFill>
                <a:latin typeface="Source Sans Pro" panose="020B0503030403020204" pitchFamily="34" charset="77"/>
              </a:defRPr>
            </a:lvl3pPr>
            <a:lvl4pPr marL="1371600" indent="0" algn="ctr">
              <a:buNone/>
              <a:defRPr>
                <a:solidFill>
                  <a:schemeClr val="bg1"/>
                </a:solidFill>
                <a:latin typeface="Source Sans Pro" panose="020B0503030403020204" pitchFamily="34" charset="77"/>
              </a:defRPr>
            </a:lvl4pPr>
            <a:lvl5pPr marL="1828800" indent="0" algn="ctr">
              <a:buNone/>
              <a:defRPr>
                <a:solidFill>
                  <a:schemeClr val="bg1"/>
                </a:solidFill>
                <a:latin typeface="Source Sans Pro" panose="020B0503030403020204" pitchFamily="34" charset="77"/>
              </a:defRPr>
            </a:lvl5pPr>
          </a:lstStyle>
          <a:p>
            <a:pPr lvl="0"/>
            <a:r>
              <a:rPr lang="en-US" dirty="0"/>
              <a:t>CLICK TO EDIT MASTER TEXT STYLES</a:t>
            </a:r>
          </a:p>
        </p:txBody>
      </p:sp>
      <p:sp>
        <p:nvSpPr>
          <p:cNvPr id="48" name="TextBox 47">
            <a:extLst>
              <a:ext uri="{FF2B5EF4-FFF2-40B4-BE49-F238E27FC236}">
                <a16:creationId xmlns:a16="http://schemas.microsoft.com/office/drawing/2014/main" id="{218B9D97-D4C8-4C46-8CC2-7AC55E7B43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dirty="0">
              <a:solidFill>
                <a:srgbClr val="00B0F0"/>
              </a:solidFill>
              <a:latin typeface="Source Sans Pro" panose="020B0503030403020204" pitchFamily="34" charset="77"/>
            </a:endParaRPr>
          </a:p>
        </p:txBody>
      </p:sp>
      <p:sp>
        <p:nvSpPr>
          <p:cNvPr id="1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23321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BB0531-F2FA-0945-B4E6-9DA5081F992B}"/>
              </a:ext>
            </a:extLst>
          </p:cNvPr>
          <p:cNvSpPr/>
          <p:nvPr userDrawn="1"/>
        </p:nvSpPr>
        <p:spPr>
          <a:xfrm>
            <a:off x="1542" y="2008522"/>
            <a:ext cx="12190458" cy="1466334"/>
          </a:xfrm>
          <a:prstGeom prst="rect">
            <a:avLst/>
          </a:prstGeom>
          <a:solidFill>
            <a:schemeClr val="bg1">
              <a:lumMod val="8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36" name="Title 35">
            <a:extLst>
              <a:ext uri="{FF2B5EF4-FFF2-40B4-BE49-F238E27FC236}">
                <a16:creationId xmlns:a16="http://schemas.microsoft.com/office/drawing/2014/main" id="{5777087C-776A-B449-885F-24181D5CEED9}"/>
              </a:ext>
            </a:extLst>
          </p:cNvPr>
          <p:cNvSpPr>
            <a:spLocks noGrp="1"/>
          </p:cNvSpPr>
          <p:nvPr>
            <p:ph type="title"/>
          </p:nvPr>
        </p:nvSpPr>
        <p:spPr>
          <a:xfrm>
            <a:off x="1536700" y="607121"/>
            <a:ext cx="9817100" cy="794278"/>
          </a:xfrm>
        </p:spPr>
        <p:txBody>
          <a:bodyPr/>
          <a:lstStyle>
            <a:lvl1pPr algn="l">
              <a:defRPr>
                <a:solidFill>
                  <a:srgbClr val="00B0F0"/>
                </a:solidFill>
              </a:defRPr>
            </a:lvl1pPr>
          </a:lstStyle>
          <a:p>
            <a:r>
              <a:rPr lang="en-US" dirty="0"/>
              <a:t>Click to edit Master title style</a:t>
            </a:r>
          </a:p>
        </p:txBody>
      </p:sp>
      <p:sp>
        <p:nvSpPr>
          <p:cNvPr id="44" name="Rectangle 33">
            <a:extLst>
              <a:ext uri="{FF2B5EF4-FFF2-40B4-BE49-F238E27FC236}">
                <a16:creationId xmlns:a16="http://schemas.microsoft.com/office/drawing/2014/main" id="{54006EBB-0E85-794C-AE7F-2BEAA613ED4F}"/>
              </a:ext>
            </a:extLst>
          </p:cNvPr>
          <p:cNvSpPr/>
          <p:nvPr userDrawn="1"/>
        </p:nvSpPr>
        <p:spPr>
          <a:xfrm>
            <a:off x="-2020" y="-1"/>
            <a:ext cx="1404611"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90CF5B9B-D39D-DC4E-847A-CC1DE7E59182}"/>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dirty="0">
              <a:solidFill>
                <a:srgbClr val="00B0F0"/>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234223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PICTURES + GRAY BAR">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66E9D81A-AB20-4646-AEE0-F78A464076E5}"/>
              </a:ext>
            </a:extLst>
          </p:cNvPr>
          <p:cNvSpPr/>
          <p:nvPr userDrawn="1"/>
        </p:nvSpPr>
        <p:spPr>
          <a:xfrm>
            <a:off x="0" y="4524376"/>
            <a:ext cx="12192000" cy="1602464"/>
          </a:xfrm>
          <a:prstGeom prst="rect">
            <a:avLst/>
          </a:prstGeom>
          <a:solidFill>
            <a:schemeClr val="bg1">
              <a:lumMod val="6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77"/>
            </a:endParaRPr>
          </a:p>
        </p:txBody>
      </p:sp>
      <p:sp>
        <p:nvSpPr>
          <p:cNvPr id="26" name="Picture Placeholder 25">
            <a:extLst>
              <a:ext uri="{FF2B5EF4-FFF2-40B4-BE49-F238E27FC236}">
                <a16:creationId xmlns:a16="http://schemas.microsoft.com/office/drawing/2014/main" id="{335D5234-07B1-764E-884C-64757F948F35}"/>
              </a:ext>
            </a:extLst>
          </p:cNvPr>
          <p:cNvSpPr>
            <a:spLocks noGrp="1"/>
          </p:cNvSpPr>
          <p:nvPr>
            <p:ph type="pic" sz="quarter" idx="12"/>
          </p:nvPr>
        </p:nvSpPr>
        <p:spPr>
          <a:xfrm>
            <a:off x="404296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2" name="Title 1">
            <a:extLst>
              <a:ext uri="{FF2B5EF4-FFF2-40B4-BE49-F238E27FC236}">
                <a16:creationId xmlns:a16="http://schemas.microsoft.com/office/drawing/2014/main" id="{F77ACFA8-5FA9-7F40-A62C-CE54E6E09A2C}"/>
              </a:ext>
            </a:extLst>
          </p:cNvPr>
          <p:cNvSpPr>
            <a:spLocks noGrp="1"/>
          </p:cNvSpPr>
          <p:nvPr>
            <p:ph type="title"/>
          </p:nvPr>
        </p:nvSpPr>
        <p:spPr>
          <a:xfrm>
            <a:off x="4741136" y="365125"/>
            <a:ext cx="6612664" cy="942975"/>
          </a:xfrm>
        </p:spPr>
        <p:txBody>
          <a:bodyPr/>
          <a:lstStyle>
            <a:lvl1pPr>
              <a:defRPr>
                <a:solidFill>
                  <a:srgbClr val="263B88"/>
                </a:solidFill>
              </a:defRPr>
            </a:lvl1pPr>
          </a:lstStyle>
          <a:p>
            <a:r>
              <a:rPr lang="en-US" dirty="0"/>
              <a:t>Click to edit Master title</a:t>
            </a:r>
          </a:p>
        </p:txBody>
      </p:sp>
      <p:sp>
        <p:nvSpPr>
          <p:cNvPr id="27" name="Picture Placeholder 26">
            <a:extLst>
              <a:ext uri="{FF2B5EF4-FFF2-40B4-BE49-F238E27FC236}">
                <a16:creationId xmlns:a16="http://schemas.microsoft.com/office/drawing/2014/main" id="{59E3727D-CE5F-B44C-9C1C-17FC907A8D0A}"/>
              </a:ext>
            </a:extLst>
          </p:cNvPr>
          <p:cNvSpPr>
            <a:spLocks noGrp="1"/>
          </p:cNvSpPr>
          <p:nvPr>
            <p:ph type="pic" sz="quarter" idx="13"/>
          </p:nvPr>
        </p:nvSpPr>
        <p:spPr>
          <a:xfrm>
            <a:off x="7884717" y="2929194"/>
            <a:ext cx="2922674" cy="1602463"/>
          </a:xfrm>
          <a:custGeom>
            <a:avLst/>
            <a:gdLst>
              <a:gd name="connsiteX0" fmla="*/ 546481 w 2922674"/>
              <a:gd name="connsiteY0" fmla="*/ 0 h 1602463"/>
              <a:gd name="connsiteX1" fmla="*/ 2922674 w 2922674"/>
              <a:gd name="connsiteY1" fmla="*/ 0 h 1602463"/>
              <a:gd name="connsiteX2" fmla="*/ 2376193 w 2922674"/>
              <a:gd name="connsiteY2" fmla="*/ 1602463 h 1602463"/>
              <a:gd name="connsiteX3" fmla="*/ 0 w 2922674"/>
              <a:gd name="connsiteY3" fmla="*/ 1602463 h 1602463"/>
            </a:gdLst>
            <a:ahLst/>
            <a:cxnLst>
              <a:cxn ang="0">
                <a:pos x="connsiteX0" y="connsiteY0"/>
              </a:cxn>
              <a:cxn ang="0">
                <a:pos x="connsiteX1" y="connsiteY1"/>
              </a:cxn>
              <a:cxn ang="0">
                <a:pos x="connsiteX2" y="connsiteY2"/>
              </a:cxn>
              <a:cxn ang="0">
                <a:pos x="connsiteX3" y="connsiteY3"/>
              </a:cxn>
            </a:cxnLst>
            <a:rect l="l" t="t" r="r" b="b"/>
            <a:pathLst>
              <a:path w="2922674" h="1602463">
                <a:moveTo>
                  <a:pt x="546481" y="0"/>
                </a:moveTo>
                <a:lnTo>
                  <a:pt x="2922674" y="0"/>
                </a:lnTo>
                <a:lnTo>
                  <a:pt x="2376193" y="1602463"/>
                </a:lnTo>
                <a:lnTo>
                  <a:pt x="0" y="1602463"/>
                </a:lnTo>
                <a:close/>
              </a:path>
            </a:pathLst>
          </a:custGeom>
          <a:pattFill prst="dkHorz">
            <a:fgClr>
              <a:schemeClr val="bg1">
                <a:lumMod val="85000"/>
              </a:schemeClr>
            </a:fgClr>
            <a:bgClr>
              <a:schemeClr val="bg1"/>
            </a:bgClr>
          </a:pattFill>
        </p:spPr>
      </p:sp>
      <p:sp>
        <p:nvSpPr>
          <p:cNvPr id="11" name="TextBox 10">
            <a:extLst>
              <a:ext uri="{FF2B5EF4-FFF2-40B4-BE49-F238E27FC236}">
                <a16:creationId xmlns:a16="http://schemas.microsoft.com/office/drawing/2014/main" id="{8137AD10-A5CE-C647-8201-102D861B5C0B}"/>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dirty="0">
              <a:solidFill>
                <a:srgbClr val="00B0F0"/>
              </a:solidFill>
              <a:latin typeface="Source Sans Pro" panose="020B0503030403020204" pitchFamily="34" charset="77"/>
            </a:endParaRPr>
          </a:p>
        </p:txBody>
      </p:sp>
      <p:sp>
        <p:nvSpPr>
          <p:cNvPr id="14" name="Picture Placeholder 13">
            <a:extLst>
              <a:ext uri="{FF2B5EF4-FFF2-40B4-BE49-F238E27FC236}">
                <a16:creationId xmlns:a16="http://schemas.microsoft.com/office/drawing/2014/main" id="{003B1538-F341-B842-87A6-3544E2BFEA15}"/>
              </a:ext>
            </a:extLst>
          </p:cNvPr>
          <p:cNvSpPr>
            <a:spLocks noGrp="1"/>
          </p:cNvSpPr>
          <p:nvPr>
            <p:ph type="pic" sz="quarter" idx="14"/>
          </p:nvPr>
        </p:nvSpPr>
        <p:spPr>
          <a:xfrm>
            <a:off x="0" y="0"/>
            <a:ext cx="4339408" cy="4531657"/>
          </a:xfrm>
          <a:custGeom>
            <a:avLst/>
            <a:gdLst>
              <a:gd name="connsiteX0" fmla="*/ 0 w 4339408"/>
              <a:gd name="connsiteY0" fmla="*/ 0 h 4531657"/>
              <a:gd name="connsiteX1" fmla="*/ 2008373 w 4339408"/>
              <a:gd name="connsiteY1" fmla="*/ 0 h 4531657"/>
              <a:gd name="connsiteX2" fmla="*/ 2774950 w 4339408"/>
              <a:gd name="connsiteY2" fmla="*/ 0 h 4531657"/>
              <a:gd name="connsiteX3" fmla="*/ 4339408 w 4339408"/>
              <a:gd name="connsiteY3" fmla="*/ 0 h 4531657"/>
              <a:gd name="connsiteX4" fmla="*/ 2793996 w 4339408"/>
              <a:gd name="connsiteY4" fmla="*/ 4531657 h 4531657"/>
              <a:gd name="connsiteX5" fmla="*/ 293980 w 4339408"/>
              <a:gd name="connsiteY5" fmla="*/ 4531657 h 4531657"/>
              <a:gd name="connsiteX6" fmla="*/ 293980 w 4339408"/>
              <a:gd name="connsiteY6" fmla="*/ 4529272 h 4531657"/>
              <a:gd name="connsiteX7" fmla="*/ 463868 w 4339408"/>
              <a:gd name="connsiteY7" fmla="*/ 4529001 h 4531657"/>
              <a:gd name="connsiteX8" fmla="*/ 465446 w 4339408"/>
              <a:gd name="connsiteY8" fmla="*/ 4524375 h 4531657"/>
              <a:gd name="connsiteX9" fmla="*/ 0 w 4339408"/>
              <a:gd name="connsiteY9" fmla="*/ 4524375 h 453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408" h="4531657">
                <a:moveTo>
                  <a:pt x="0" y="0"/>
                </a:moveTo>
                <a:lnTo>
                  <a:pt x="2008373" y="0"/>
                </a:lnTo>
                <a:lnTo>
                  <a:pt x="2774950" y="0"/>
                </a:lnTo>
                <a:lnTo>
                  <a:pt x="4339408" y="0"/>
                </a:lnTo>
                <a:lnTo>
                  <a:pt x="2793996" y="4531657"/>
                </a:lnTo>
                <a:lnTo>
                  <a:pt x="293980" y="4531657"/>
                </a:lnTo>
                <a:lnTo>
                  <a:pt x="293980" y="4529272"/>
                </a:lnTo>
                <a:lnTo>
                  <a:pt x="463868" y="4529001"/>
                </a:lnTo>
                <a:lnTo>
                  <a:pt x="465446" y="4524375"/>
                </a:lnTo>
                <a:lnTo>
                  <a:pt x="0" y="4524375"/>
                </a:lnTo>
                <a:close/>
              </a:path>
            </a:pathLst>
          </a:custGeom>
          <a:pattFill prst="wdDnDiag">
            <a:fgClr>
              <a:schemeClr val="bg1">
                <a:lumMod val="85000"/>
              </a:schemeClr>
            </a:fgClr>
            <a:bgClr>
              <a:schemeClr val="bg1"/>
            </a:bgClr>
          </a:pattFill>
        </p:spPr>
        <p:txBody>
          <a:bodyPr wrap="square">
            <a:noAutofit/>
          </a:bodyPr>
          <a:lstStyle/>
          <a:p>
            <a:endParaRPr lang="en-US"/>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63941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1060450" y="365125"/>
            <a:ext cx="10293350" cy="1325563"/>
          </a:xfrm>
        </p:spPr>
        <p:txBody>
          <a:bodyPr/>
          <a:lstStyle>
            <a:lvl1pPr algn="l">
              <a:defRPr>
                <a:solidFill>
                  <a:srgbClr val="263B88"/>
                </a:solidFill>
              </a:defRPr>
            </a:lvl1pPr>
          </a:lstStyle>
          <a:p>
            <a:r>
              <a:rPr lang="en-US" dirty="0"/>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2981926"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263B88"/>
          </a:solidFill>
          <a:ln w="19050">
            <a:noFill/>
            <a:prstDash val="solid"/>
            <a:miter lim="400000"/>
          </a:ln>
        </p:spPr>
        <p:txBody>
          <a:bodyPr wrap="square" lIns="101574" tIns="101574" rIns="101574" bIns="101574" anchor="ctr">
            <a:noAutofit/>
          </a:bodyPr>
          <a:lstStyle/>
          <a:p>
            <a:pPr lvl="0"/>
            <a:endParaRPr sz="5400" dirty="0">
              <a:latin typeface="Source Sans Pro" panose="020B0503030403020204" pitchFamily="34" charset="77"/>
            </a:endParaRPr>
          </a:p>
        </p:txBody>
      </p:sp>
      <p:sp>
        <p:nvSpPr>
          <p:cNvPr id="15" name="Freeform 14">
            <a:extLst>
              <a:ext uri="{FF2B5EF4-FFF2-40B4-BE49-F238E27FC236}">
                <a16:creationId xmlns:a16="http://schemas.microsoft.com/office/drawing/2014/main" id="{AF4360A8-3249-854F-8B3A-B5B48573560C}"/>
              </a:ext>
            </a:extLst>
          </p:cNvPr>
          <p:cNvSpPr/>
          <p:nvPr userDrawn="1"/>
        </p:nvSpPr>
        <p:spPr>
          <a:xfrm>
            <a:off x="0"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8" name="Freeform 17">
            <a:extLst>
              <a:ext uri="{FF2B5EF4-FFF2-40B4-BE49-F238E27FC236}">
                <a16:creationId xmlns:a16="http://schemas.microsoft.com/office/drawing/2014/main" id="{34A4FF6B-593F-2B46-BFF5-EDC18ED9318B}"/>
              </a:ext>
            </a:extLst>
          </p:cNvPr>
          <p:cNvSpPr/>
          <p:nvPr userDrawn="1"/>
        </p:nvSpPr>
        <p:spPr>
          <a:xfrm rot="10800000">
            <a:off x="8244584" y="2059322"/>
            <a:ext cx="3947416" cy="3301098"/>
          </a:xfrm>
          <a:custGeom>
            <a:avLst/>
            <a:gdLst>
              <a:gd name="connsiteX0" fmla="*/ 0 w 3947416"/>
              <a:gd name="connsiteY0" fmla="*/ 0 h 3301098"/>
              <a:gd name="connsiteX1" fmla="*/ 3947416 w 3947416"/>
              <a:gd name="connsiteY1" fmla="*/ 0 h 3301098"/>
              <a:gd name="connsiteX2" fmla="*/ 2821657 w 3947416"/>
              <a:gd name="connsiteY2" fmla="*/ 3301098 h 3301098"/>
              <a:gd name="connsiteX3" fmla="*/ 0 w 3947416"/>
              <a:gd name="connsiteY3" fmla="*/ 3301098 h 3301098"/>
            </a:gdLst>
            <a:ahLst/>
            <a:cxnLst>
              <a:cxn ang="0">
                <a:pos x="connsiteX0" y="connsiteY0"/>
              </a:cxn>
              <a:cxn ang="0">
                <a:pos x="connsiteX1" y="connsiteY1"/>
              </a:cxn>
              <a:cxn ang="0">
                <a:pos x="connsiteX2" y="connsiteY2"/>
              </a:cxn>
              <a:cxn ang="0">
                <a:pos x="connsiteX3" y="connsiteY3"/>
              </a:cxn>
            </a:cxnLst>
            <a:rect l="l" t="t" r="r" b="b"/>
            <a:pathLst>
              <a:path w="3947416" h="3301098">
                <a:moveTo>
                  <a:pt x="0" y="0"/>
                </a:moveTo>
                <a:lnTo>
                  <a:pt x="3947416" y="0"/>
                </a:lnTo>
                <a:lnTo>
                  <a:pt x="2821657" y="3301098"/>
                </a:lnTo>
                <a:lnTo>
                  <a:pt x="0" y="3301098"/>
                </a:lnTo>
                <a:close/>
              </a:path>
            </a:pathLst>
          </a:custGeom>
          <a:solidFill>
            <a:schemeClr val="bg1">
              <a:lumMod val="85000"/>
            </a:schemeClr>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27837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 PHOTO LEFT- TWO BLOC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36" name="Title 35">
            <a:extLst>
              <a:ext uri="{FF2B5EF4-FFF2-40B4-BE49-F238E27FC236}">
                <a16:creationId xmlns:a16="http://schemas.microsoft.com/office/drawing/2014/main" id="{82E99C3A-E626-C642-B1F2-2B0E38A5B6F1}"/>
              </a:ext>
            </a:extLst>
          </p:cNvPr>
          <p:cNvSpPr>
            <a:spLocks noGrp="1"/>
          </p:cNvSpPr>
          <p:nvPr userDrawn="1">
            <p:ph type="title"/>
          </p:nvPr>
        </p:nvSpPr>
        <p:spPr>
          <a:xfrm>
            <a:off x="6096000" y="365125"/>
            <a:ext cx="5257800" cy="1325563"/>
          </a:xfrm>
        </p:spPr>
        <p:txBody>
          <a:bodyPr/>
          <a:lstStyle>
            <a:lvl1pPr algn="l">
              <a:defRPr>
                <a:solidFill>
                  <a:srgbClr val="00B0F0"/>
                </a:solidFill>
              </a:defRPr>
            </a:lvl1pPr>
          </a:lstStyle>
          <a:p>
            <a:r>
              <a:rPr lang="en-US" dirty="0"/>
              <a:t>Click to edit Master title style</a:t>
            </a:r>
          </a:p>
        </p:txBody>
      </p:sp>
      <p:sp>
        <p:nvSpPr>
          <p:cNvPr id="16" name="Freeform 15">
            <a:extLst>
              <a:ext uri="{FF2B5EF4-FFF2-40B4-BE49-F238E27FC236}">
                <a16:creationId xmlns:a16="http://schemas.microsoft.com/office/drawing/2014/main" id="{A9DA2588-8AB2-B144-9D61-C5A10946D2CC}"/>
              </a:ext>
            </a:extLst>
          </p:cNvPr>
          <p:cNvSpPr/>
          <p:nvPr userDrawn="1"/>
        </p:nvSpPr>
        <p:spPr>
          <a:xfrm>
            <a:off x="4155387" y="2059322"/>
            <a:ext cx="6223379" cy="3301098"/>
          </a:xfrm>
          <a:custGeom>
            <a:avLst/>
            <a:gdLst>
              <a:gd name="connsiteX0" fmla="*/ 1125759 w 5089904"/>
              <a:gd name="connsiteY0" fmla="*/ 0 h 3301098"/>
              <a:gd name="connsiteX1" fmla="*/ 5089904 w 5089904"/>
              <a:gd name="connsiteY1" fmla="*/ 0 h 3301098"/>
              <a:gd name="connsiteX2" fmla="*/ 5089904 w 5089904"/>
              <a:gd name="connsiteY2" fmla="*/ 3301098 h 3301098"/>
              <a:gd name="connsiteX3" fmla="*/ 0 w 5089904"/>
              <a:gd name="connsiteY3" fmla="*/ 3301098 h 3301098"/>
              <a:gd name="connsiteX0" fmla="*/ 1125759 w 7147304"/>
              <a:gd name="connsiteY0" fmla="*/ 0 h 3301098"/>
              <a:gd name="connsiteX1" fmla="*/ 7147304 w 7147304"/>
              <a:gd name="connsiteY1" fmla="*/ 0 h 3301098"/>
              <a:gd name="connsiteX2" fmla="*/ 5089904 w 7147304"/>
              <a:gd name="connsiteY2" fmla="*/ 3301098 h 3301098"/>
              <a:gd name="connsiteX3" fmla="*/ 0 w 7147304"/>
              <a:gd name="connsiteY3" fmla="*/ 3301098 h 3301098"/>
              <a:gd name="connsiteX4" fmla="*/ 1125759 w 7147304"/>
              <a:gd name="connsiteY4" fmla="*/ 0 h 3301098"/>
              <a:gd name="connsiteX0" fmla="*/ 1125759 w 6223379"/>
              <a:gd name="connsiteY0" fmla="*/ 0 h 3301098"/>
              <a:gd name="connsiteX1" fmla="*/ 6223379 w 6223379"/>
              <a:gd name="connsiteY1" fmla="*/ 0 h 3301098"/>
              <a:gd name="connsiteX2" fmla="*/ 5089904 w 6223379"/>
              <a:gd name="connsiteY2" fmla="*/ 3301098 h 3301098"/>
              <a:gd name="connsiteX3" fmla="*/ 0 w 6223379"/>
              <a:gd name="connsiteY3" fmla="*/ 3301098 h 3301098"/>
              <a:gd name="connsiteX4" fmla="*/ 1125759 w 6223379"/>
              <a:gd name="connsiteY4" fmla="*/ 0 h 330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379" h="3301098">
                <a:moveTo>
                  <a:pt x="1125759" y="0"/>
                </a:moveTo>
                <a:lnTo>
                  <a:pt x="6223379" y="0"/>
                </a:lnTo>
                <a:lnTo>
                  <a:pt x="5089904" y="3301098"/>
                </a:lnTo>
                <a:lnTo>
                  <a:pt x="0" y="3301098"/>
                </a:lnTo>
                <a:lnTo>
                  <a:pt x="1125759"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dirty="0">
              <a:latin typeface="Source Sans Pro" panose="020B0503030403020204" pitchFamily="34" charset="77"/>
            </a:endParaRPr>
          </a:p>
        </p:txBody>
      </p:sp>
      <p:sp>
        <p:nvSpPr>
          <p:cNvPr id="9" name="Freeform 8">
            <a:extLst>
              <a:ext uri="{FF2B5EF4-FFF2-40B4-BE49-F238E27FC236}">
                <a16:creationId xmlns:a16="http://schemas.microsoft.com/office/drawing/2014/main" id="{8C739B2F-99B4-0247-9BC2-6FE167FBFA9F}"/>
              </a:ext>
            </a:extLst>
          </p:cNvPr>
          <p:cNvSpPr/>
          <p:nvPr userDrawn="1"/>
        </p:nvSpPr>
        <p:spPr>
          <a:xfrm rot="10800000">
            <a:off x="9418045" y="2059322"/>
            <a:ext cx="2773955" cy="3301098"/>
          </a:xfrm>
          <a:custGeom>
            <a:avLst/>
            <a:gdLst>
              <a:gd name="connsiteX0" fmla="*/ 1648196 w 2773955"/>
              <a:gd name="connsiteY0" fmla="*/ 3301098 h 3301098"/>
              <a:gd name="connsiteX1" fmla="*/ 0 w 2773955"/>
              <a:gd name="connsiteY1" fmla="*/ 3301098 h 3301098"/>
              <a:gd name="connsiteX2" fmla="*/ 0 w 2773955"/>
              <a:gd name="connsiteY2" fmla="*/ 0 h 3301098"/>
              <a:gd name="connsiteX3" fmla="*/ 2773955 w 2773955"/>
              <a:gd name="connsiteY3" fmla="*/ 0 h 3301098"/>
            </a:gdLst>
            <a:ahLst/>
            <a:cxnLst>
              <a:cxn ang="0">
                <a:pos x="connsiteX0" y="connsiteY0"/>
              </a:cxn>
              <a:cxn ang="0">
                <a:pos x="connsiteX1" y="connsiteY1"/>
              </a:cxn>
              <a:cxn ang="0">
                <a:pos x="connsiteX2" y="connsiteY2"/>
              </a:cxn>
              <a:cxn ang="0">
                <a:pos x="connsiteX3" y="connsiteY3"/>
              </a:cxn>
            </a:cxnLst>
            <a:rect l="l" t="t" r="r" b="b"/>
            <a:pathLst>
              <a:path w="2773955" h="3301098">
                <a:moveTo>
                  <a:pt x="1648196" y="3301098"/>
                </a:moveTo>
                <a:lnTo>
                  <a:pt x="0" y="3301098"/>
                </a:lnTo>
                <a:lnTo>
                  <a:pt x="0" y="0"/>
                </a:lnTo>
                <a:lnTo>
                  <a:pt x="2773955" y="0"/>
                </a:lnTo>
                <a:close/>
              </a:path>
            </a:pathLst>
          </a:custGeom>
          <a:solidFill>
            <a:srgbClr val="00B0F0"/>
          </a:solidFill>
          <a:ln w="19050">
            <a:noFill/>
            <a:prstDash val="solid"/>
            <a:miter lim="400000"/>
          </a:ln>
        </p:spPr>
        <p:txBody>
          <a:bodyPr wrap="square" lIns="101574" tIns="101574" rIns="101574" bIns="101574" anchor="ctr">
            <a:noAutofit/>
          </a:bodyPr>
          <a:lstStyle/>
          <a:p>
            <a:pPr lvl="0"/>
            <a:endParaRPr sz="5400">
              <a:latin typeface="Source Sans Pro" panose="020B0503030403020204" pitchFamily="34" charset="77"/>
            </a:endParaRPr>
          </a:p>
        </p:txBody>
      </p:sp>
      <p:sp>
        <p:nvSpPr>
          <p:cNvPr id="12" name="Picture Placeholder 11">
            <a:extLst>
              <a:ext uri="{FF2B5EF4-FFF2-40B4-BE49-F238E27FC236}">
                <a16:creationId xmlns:a16="http://schemas.microsoft.com/office/drawing/2014/main" id="{314E61CD-E063-304D-B5B1-87DCCF78666D}"/>
              </a:ext>
            </a:extLst>
          </p:cNvPr>
          <p:cNvSpPr>
            <a:spLocks noGrp="1"/>
          </p:cNvSpPr>
          <p:nvPr>
            <p:ph type="pic" sz="quarter" idx="11"/>
          </p:nvPr>
        </p:nvSpPr>
        <p:spPr>
          <a:xfrm>
            <a:off x="0" y="-3175"/>
            <a:ext cx="5785615" cy="6861175"/>
          </a:xfrm>
          <a:custGeom>
            <a:avLst/>
            <a:gdLst>
              <a:gd name="connsiteX0" fmla="*/ 1173462 w 5785615"/>
              <a:gd name="connsiteY0" fmla="*/ 0 h 6861175"/>
              <a:gd name="connsiteX1" fmla="*/ 5785615 w 5785615"/>
              <a:gd name="connsiteY1" fmla="*/ 0 h 6861175"/>
              <a:gd name="connsiteX2" fmla="*/ 3445779 w 5785615"/>
              <a:gd name="connsiteY2" fmla="*/ 6861175 h 6861175"/>
              <a:gd name="connsiteX3" fmla="*/ 2730500 w 5785615"/>
              <a:gd name="connsiteY3" fmla="*/ 6861175 h 6861175"/>
              <a:gd name="connsiteX4" fmla="*/ 1173462 w 5785615"/>
              <a:gd name="connsiteY4" fmla="*/ 6861175 h 6861175"/>
              <a:gd name="connsiteX5" fmla="*/ 0 w 5785615"/>
              <a:gd name="connsiteY5" fmla="*/ 6861175 h 6861175"/>
              <a:gd name="connsiteX6" fmla="*/ 0 w 5785615"/>
              <a:gd name="connsiteY6" fmla="*/ 3175 h 6861175"/>
              <a:gd name="connsiteX7" fmla="*/ 1173462 w 5785615"/>
              <a:gd name="connsiteY7" fmla="*/ 3175 h 686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5615" h="6861175">
                <a:moveTo>
                  <a:pt x="1173462" y="0"/>
                </a:moveTo>
                <a:lnTo>
                  <a:pt x="5785615" y="0"/>
                </a:lnTo>
                <a:lnTo>
                  <a:pt x="3445779" y="6861175"/>
                </a:lnTo>
                <a:lnTo>
                  <a:pt x="2730500" y="6861175"/>
                </a:lnTo>
                <a:lnTo>
                  <a:pt x="1173462" y="6861175"/>
                </a:lnTo>
                <a:lnTo>
                  <a:pt x="0" y="6861175"/>
                </a:lnTo>
                <a:lnTo>
                  <a:pt x="0" y="3175"/>
                </a:lnTo>
                <a:lnTo>
                  <a:pt x="1173462" y="3175"/>
                </a:lnTo>
                <a:close/>
              </a:path>
            </a:pathLst>
          </a:custGeom>
          <a:pattFill prst="wdUpDiag">
            <a:fgClr>
              <a:schemeClr val="bg1">
                <a:lumMod val="85000"/>
              </a:schemeClr>
            </a:fgClr>
            <a:bgClr>
              <a:schemeClr val="bg1"/>
            </a:bgClr>
          </a:pattFill>
        </p:spPr>
        <p:txBody>
          <a:bodyPr wrap="square">
            <a:noAutofit/>
          </a:bodyPr>
          <a:lstStyle/>
          <a:p>
            <a:endParaRPr lang="en-US"/>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899657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YAN WITH IC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D3687A-C370-A64B-9BE8-48099D66DB10}"/>
              </a:ext>
            </a:extLst>
          </p:cNvPr>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15" name="TextBox 14">
            <a:extLst>
              <a:ext uri="{FF2B5EF4-FFF2-40B4-BE49-F238E27FC236}">
                <a16:creationId xmlns:a16="http://schemas.microsoft.com/office/drawing/2014/main" id="{D99F4E21-A7F8-7945-9C98-D10A471BC929}"/>
              </a:ext>
            </a:extLst>
          </p:cNvPr>
          <p:cNvSpPr txBox="1"/>
          <p:nvPr userDrawn="1"/>
        </p:nvSpPr>
        <p:spPr>
          <a:xfrm>
            <a:off x="11024088" y="6275447"/>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dirty="0">
              <a:solidFill>
                <a:schemeClr val="bg1"/>
              </a:solidFill>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838200" y="461936"/>
            <a:ext cx="10515600" cy="1325563"/>
          </a:xfrm>
        </p:spPr>
        <p:txBody>
          <a:bodyPr/>
          <a:lstStyle>
            <a:lvl1pPr algn="ctr">
              <a:defRPr>
                <a:solidFill>
                  <a:schemeClr val="bg1"/>
                </a:solidFill>
              </a:defRPr>
            </a:lvl1pPr>
          </a:lstStyle>
          <a:p>
            <a:r>
              <a:rPr lang="en-US" dirty="0"/>
              <a:t>Click to edit Master title style</a:t>
            </a:r>
          </a:p>
        </p:txBody>
      </p:sp>
      <p:sp>
        <p:nvSpPr>
          <p:cNvPr id="6"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09491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YAN WITH ICON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453A591-6CD6-1D4A-B145-83AACCEFE3B4}"/>
              </a:ext>
            </a:extLst>
          </p:cNvPr>
          <p:cNvSpPr/>
          <p:nvPr userDrawn="1"/>
        </p:nvSpPr>
        <p:spPr>
          <a:xfrm>
            <a:off x="0" y="0"/>
            <a:ext cx="12192000" cy="6858000"/>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Source Sans Pro" panose="020B0503030403020204" pitchFamily="34" charset="77"/>
            </a:endParaRPr>
          </a:p>
        </p:txBody>
      </p:sp>
      <p:sp>
        <p:nvSpPr>
          <p:cNvPr id="58" name="Title 57">
            <a:extLst>
              <a:ext uri="{FF2B5EF4-FFF2-40B4-BE49-F238E27FC236}">
                <a16:creationId xmlns:a16="http://schemas.microsoft.com/office/drawing/2014/main" id="{3B1F2291-070A-3A4E-9BBB-55B519372BD9}"/>
              </a:ext>
            </a:extLst>
          </p:cNvPr>
          <p:cNvSpPr>
            <a:spLocks noGrp="1"/>
          </p:cNvSpPr>
          <p:nvPr>
            <p:ph type="title"/>
          </p:nvPr>
        </p:nvSpPr>
        <p:spPr>
          <a:xfrm>
            <a:off x="838200" y="461936"/>
            <a:ext cx="10515600" cy="1325563"/>
          </a:xfrm>
        </p:spPr>
        <p:txBody>
          <a:bodyPr/>
          <a:lstStyle>
            <a:lvl1pPr algn="ctr">
              <a:defRPr>
                <a:solidFill>
                  <a:schemeClr val="bg1"/>
                </a:solidFill>
              </a:defRPr>
            </a:lvl1pPr>
          </a:lstStyle>
          <a:p>
            <a:endParaRPr lang="en-US" dirty="0"/>
          </a:p>
        </p:txBody>
      </p:sp>
    </p:spTree>
    <p:extLst>
      <p:ext uri="{BB962C8B-B14F-4D97-AF65-F5344CB8AC3E}">
        <p14:creationId xmlns:p14="http://schemas.microsoft.com/office/powerpoint/2010/main" val="3047221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upper left">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4AE57C-AF95-3846-98A0-4AD48AB15325}"/>
              </a:ext>
            </a:extLst>
          </p:cNvPr>
          <p:cNvSpPr/>
          <p:nvPr userDrawn="1"/>
        </p:nvSpPr>
        <p:spPr>
          <a:xfrm>
            <a:off x="0" y="0"/>
            <a:ext cx="12192000" cy="1516566"/>
          </a:xfrm>
          <a:prstGeom prst="rect">
            <a:avLst/>
          </a:pr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B73270-1CCB-254B-AA9C-14AC8FAB601B}"/>
              </a:ext>
            </a:extLst>
          </p:cNvPr>
          <p:cNvSpPr>
            <a:spLocks noGrp="1"/>
          </p:cNvSpPr>
          <p:nvPr>
            <p:ph type="title"/>
          </p:nvPr>
        </p:nvSpPr>
        <p:spPr>
          <a:xfrm>
            <a:off x="1587524" y="2626543"/>
            <a:ext cx="9802719" cy="814526"/>
          </a:xfrm>
        </p:spPr>
        <p:txBody>
          <a:bodyPr>
            <a:normAutofit/>
          </a:bodyPr>
          <a:lstStyle>
            <a:lvl1pPr>
              <a:defRPr sz="2800" b="1">
                <a:solidFill>
                  <a:srgbClr val="263B88"/>
                </a:solidFill>
                <a:latin typeface="Source Sans Pro" panose="020B0503030403020204" pitchFamily="34" charset="77"/>
              </a:defRPr>
            </a:lvl1pPr>
          </a:lstStyle>
          <a:p>
            <a:r>
              <a:rPr lang="en-US" dirty="0"/>
              <a:t>Click to edit Master title style</a:t>
            </a:r>
          </a:p>
        </p:txBody>
      </p:sp>
      <p:sp>
        <p:nvSpPr>
          <p:cNvPr id="5" name="TextBox 4">
            <a:extLst>
              <a:ext uri="{FF2B5EF4-FFF2-40B4-BE49-F238E27FC236}">
                <a16:creationId xmlns:a16="http://schemas.microsoft.com/office/drawing/2014/main" id="{637ECD7A-F2C5-D94B-A6D8-E36CFECE0B35}"/>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dirty="0">
              <a:solidFill>
                <a:srgbClr val="00B0F0"/>
              </a:solidFill>
              <a:latin typeface="Source Sans Pro" panose="020B0503030403020204" pitchFamily="34" charset="77"/>
            </a:endParaRPr>
          </a:p>
        </p:txBody>
      </p:sp>
      <p:sp>
        <p:nvSpPr>
          <p:cNvPr id="9" name="Freeform 8">
            <a:extLst>
              <a:ext uri="{FF2B5EF4-FFF2-40B4-BE49-F238E27FC236}">
                <a16:creationId xmlns:a16="http://schemas.microsoft.com/office/drawing/2014/main" id="{7966BBEF-6022-2B4D-BA56-81AD816033D7}"/>
              </a:ext>
            </a:extLst>
          </p:cNvPr>
          <p:cNvSpPr/>
          <p:nvPr userDrawn="1"/>
        </p:nvSpPr>
        <p:spPr>
          <a:xfrm rot="10800000">
            <a:off x="0" y="0"/>
            <a:ext cx="6138733" cy="6857997"/>
          </a:xfrm>
          <a:custGeom>
            <a:avLst/>
            <a:gdLst>
              <a:gd name="connsiteX0" fmla="*/ 6138733 w 6138733"/>
              <a:gd name="connsiteY0" fmla="*/ 6857997 h 6857997"/>
              <a:gd name="connsiteX1" fmla="*/ 2838549 w 6138733"/>
              <a:gd name="connsiteY1" fmla="*/ 6857997 h 6857997"/>
              <a:gd name="connsiteX2" fmla="*/ 0 w 6138733"/>
              <a:gd name="connsiteY2" fmla="*/ 4689570 h 6857997"/>
              <a:gd name="connsiteX3" fmla="*/ 4689598 w 6138733"/>
              <a:gd name="connsiteY3" fmla="*/ 4689603 h 6857997"/>
              <a:gd name="connsiteX4" fmla="*/ 6138733 w 6138733"/>
              <a:gd name="connsiteY4" fmla="*/ 0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8733" h="6857997">
                <a:moveTo>
                  <a:pt x="6138733" y="6857997"/>
                </a:moveTo>
                <a:lnTo>
                  <a:pt x="2838549" y="6857997"/>
                </a:lnTo>
                <a:lnTo>
                  <a:pt x="0" y="4689570"/>
                </a:lnTo>
                <a:lnTo>
                  <a:pt x="4689598" y="4689603"/>
                </a:lnTo>
                <a:lnTo>
                  <a:pt x="6138733"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610EAE21-0B1E-AB4D-AF06-7BD0CB9FD3B8}"/>
              </a:ext>
            </a:extLst>
          </p:cNvPr>
          <p:cNvSpPr>
            <a:spLocks noGrp="1"/>
          </p:cNvSpPr>
          <p:nvPr>
            <p:ph type="body" sz="quarter" idx="10"/>
          </p:nvPr>
        </p:nvSpPr>
        <p:spPr>
          <a:xfrm>
            <a:off x="466287" y="566764"/>
            <a:ext cx="4426726" cy="1319398"/>
          </a:xfrm>
        </p:spPr>
        <p:txBody>
          <a:bodyPr>
            <a:noAutofit/>
          </a:bodyPr>
          <a:lstStyle>
            <a:lvl1pPr>
              <a:defRPr sz="4000" b="1">
                <a:solidFill>
                  <a:schemeClr val="bg1"/>
                </a:solid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35C674B6-CB2B-FE41-BFC2-7A328D4E6A35}"/>
              </a:ext>
            </a:extLst>
          </p:cNvPr>
          <p:cNvSpPr>
            <a:spLocks noGrp="1"/>
          </p:cNvSpPr>
          <p:nvPr>
            <p:ph type="body" sz="quarter" idx="11" hasCustomPrompt="1"/>
          </p:nvPr>
        </p:nvSpPr>
        <p:spPr>
          <a:xfrm>
            <a:off x="4893013" y="554476"/>
            <a:ext cx="6643153" cy="486384"/>
          </a:xfrm>
        </p:spPr>
        <p:txBody>
          <a:bodyPr>
            <a:noAutofit/>
          </a:bodyPr>
          <a:lstStyle>
            <a:lvl1pPr algn="r">
              <a:defRPr sz="2400">
                <a:solidFill>
                  <a:srgbClr val="00B0F0"/>
                </a:solidFill>
              </a:defRPr>
            </a:lvl1pPr>
            <a:lvl2pPr algn="r">
              <a:defRPr>
                <a:solidFill>
                  <a:srgbClr val="00B0F0"/>
                </a:solidFill>
              </a:defRPr>
            </a:lvl2pPr>
            <a:lvl3pPr algn="r">
              <a:defRPr>
                <a:solidFill>
                  <a:srgbClr val="00B0F0"/>
                </a:solidFill>
              </a:defRPr>
            </a:lvl3pPr>
            <a:lvl4pPr algn="r">
              <a:defRPr>
                <a:solidFill>
                  <a:srgbClr val="00B0F0"/>
                </a:solidFill>
              </a:defRPr>
            </a:lvl4pPr>
            <a:lvl5pPr algn="r">
              <a:defRPr>
                <a:solidFill>
                  <a:srgbClr val="00B0F0"/>
                </a:solidFill>
              </a:defRPr>
            </a:lvl5pPr>
          </a:lstStyle>
          <a:p>
            <a:pPr lvl="0"/>
            <a:r>
              <a:rPr lang="en-US" dirty="0"/>
              <a:t>CLICK TO EDIT MASTER TEXT STYLES</a:t>
            </a:r>
          </a:p>
        </p:txBody>
      </p:sp>
      <p:sp>
        <p:nvSpPr>
          <p:cNvPr id="22" name="Text Placeholder 21">
            <a:extLst>
              <a:ext uri="{FF2B5EF4-FFF2-40B4-BE49-F238E27FC236}">
                <a16:creationId xmlns:a16="http://schemas.microsoft.com/office/drawing/2014/main" id="{6F98F603-7936-8047-8E2A-6CCF3B6379B0}"/>
              </a:ext>
            </a:extLst>
          </p:cNvPr>
          <p:cNvSpPr>
            <a:spLocks noGrp="1"/>
          </p:cNvSpPr>
          <p:nvPr>
            <p:ph type="body" sz="quarter" idx="12"/>
          </p:nvPr>
        </p:nvSpPr>
        <p:spPr>
          <a:xfrm>
            <a:off x="2335416"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4" name="Text Placeholder 21">
            <a:extLst>
              <a:ext uri="{FF2B5EF4-FFF2-40B4-BE49-F238E27FC236}">
                <a16:creationId xmlns:a16="http://schemas.microsoft.com/office/drawing/2014/main" id="{E5AFBED5-2369-7649-B0B6-CB82992A2A01}"/>
              </a:ext>
            </a:extLst>
          </p:cNvPr>
          <p:cNvSpPr>
            <a:spLocks noGrp="1"/>
          </p:cNvSpPr>
          <p:nvPr>
            <p:ph type="body" sz="quarter" idx="13"/>
          </p:nvPr>
        </p:nvSpPr>
        <p:spPr>
          <a:xfrm>
            <a:off x="2335416"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5" name="Text Placeholder 21">
            <a:extLst>
              <a:ext uri="{FF2B5EF4-FFF2-40B4-BE49-F238E27FC236}">
                <a16:creationId xmlns:a16="http://schemas.microsoft.com/office/drawing/2014/main" id="{FCE46F1A-7B40-8747-9D4F-90572224770D}"/>
              </a:ext>
            </a:extLst>
          </p:cNvPr>
          <p:cNvSpPr>
            <a:spLocks noGrp="1"/>
          </p:cNvSpPr>
          <p:nvPr>
            <p:ph type="body" sz="quarter" idx="14"/>
          </p:nvPr>
        </p:nvSpPr>
        <p:spPr>
          <a:xfrm>
            <a:off x="7374344" y="3573146"/>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6" name="Text Placeholder 21">
            <a:extLst>
              <a:ext uri="{FF2B5EF4-FFF2-40B4-BE49-F238E27FC236}">
                <a16:creationId xmlns:a16="http://schemas.microsoft.com/office/drawing/2014/main" id="{8DB80C9A-46AD-DD44-A2CB-4BC29A5CB58E}"/>
              </a:ext>
            </a:extLst>
          </p:cNvPr>
          <p:cNvSpPr>
            <a:spLocks noGrp="1"/>
          </p:cNvSpPr>
          <p:nvPr>
            <p:ph type="body" sz="quarter" idx="15"/>
          </p:nvPr>
        </p:nvSpPr>
        <p:spPr>
          <a:xfrm>
            <a:off x="7374344" y="4711282"/>
            <a:ext cx="4026474" cy="1050925"/>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13"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87399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lower righ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189237D-3C54-064C-8019-9F30CCF110CD}"/>
              </a:ext>
            </a:extLst>
          </p:cNvPr>
          <p:cNvSpPr/>
          <p:nvPr userDrawn="1"/>
        </p:nvSpPr>
        <p:spPr>
          <a:xfrm>
            <a:off x="6872064" y="1368510"/>
            <a:ext cx="5319936" cy="5489491"/>
          </a:xfrm>
          <a:custGeom>
            <a:avLst/>
            <a:gdLst>
              <a:gd name="connsiteX0" fmla="*/ 1553297 w 5319936"/>
              <a:gd name="connsiteY0" fmla="*/ 0 h 5489491"/>
              <a:gd name="connsiteX1" fmla="*/ 4369566 w 5319936"/>
              <a:gd name="connsiteY1" fmla="*/ 2151468 h 5489491"/>
              <a:gd name="connsiteX2" fmla="*/ 5319936 w 5319936"/>
              <a:gd name="connsiteY2" fmla="*/ 1425440 h 5489491"/>
              <a:gd name="connsiteX3" fmla="*/ 5319936 w 5319936"/>
              <a:gd name="connsiteY3" fmla="*/ 5489491 h 5489491"/>
              <a:gd name="connsiteX4" fmla="*/ 0 w 5319936"/>
              <a:gd name="connsiteY4" fmla="*/ 5489491 h 5489491"/>
              <a:gd name="connsiteX5" fmla="*/ 2629044 w 5319936"/>
              <a:gd name="connsiteY5" fmla="*/ 3481109 h 548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9936" h="5489491">
                <a:moveTo>
                  <a:pt x="1553297" y="0"/>
                </a:moveTo>
                <a:lnTo>
                  <a:pt x="4369566" y="2151468"/>
                </a:lnTo>
                <a:lnTo>
                  <a:pt x="5319936" y="1425440"/>
                </a:lnTo>
                <a:lnTo>
                  <a:pt x="5319936" y="5489491"/>
                </a:lnTo>
                <a:lnTo>
                  <a:pt x="0" y="5489491"/>
                </a:lnTo>
                <a:lnTo>
                  <a:pt x="2629044" y="3481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838200" y="365125"/>
            <a:ext cx="10515600" cy="1325563"/>
          </a:xfrm>
        </p:spPr>
        <p:txBody>
          <a:bodyPr/>
          <a:lstStyle>
            <a:lvl1pPr>
              <a:defRPr b="1">
                <a:solidFill>
                  <a:srgbClr val="00B0F0"/>
                </a:solidFill>
                <a:latin typeface="Source Sans Pro" panose="020B0503030403020204" pitchFamily="34" charset="77"/>
              </a:defRPr>
            </a:lvl1pPr>
          </a:lstStyle>
          <a:p>
            <a:r>
              <a:rPr lang="en-US" dirty="0"/>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838200" y="1825625"/>
            <a:ext cx="7499465"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Box 5">
            <a:extLst>
              <a:ext uri="{FF2B5EF4-FFF2-40B4-BE49-F238E27FC236}">
                <a16:creationId xmlns:a16="http://schemas.microsoft.com/office/drawing/2014/main" id="{BB3BEA2E-E5DB-6442-9BEB-BD1E25400B8E}"/>
              </a:ext>
            </a:extLst>
          </p:cNvPr>
          <p:cNvSpPr txBox="1"/>
          <p:nvPr userDrawn="1"/>
        </p:nvSpPr>
        <p:spPr>
          <a:xfrm>
            <a:off x="10954878" y="6276612"/>
            <a:ext cx="573506" cy="369332"/>
          </a:xfrm>
          <a:prstGeom prst="rect">
            <a:avLst/>
          </a:prstGeom>
          <a:noFill/>
        </p:spPr>
        <p:txBody>
          <a:bodyPr wrap="square" rtlCol="0">
            <a:spAutoFit/>
          </a:bodyPr>
          <a:lstStyle/>
          <a:p>
            <a:pPr algn="ctr"/>
            <a:fld id="{FBCCF995-8C0F-B746-8B71-2757B38BE17C}" type="slidenum">
              <a:rPr lang="en-US" b="1" i="0" smtClean="0">
                <a:solidFill>
                  <a:schemeClr val="bg1"/>
                </a:solidFill>
                <a:latin typeface="Source Sans Pro" panose="020B0503030403020204" pitchFamily="34" charset="77"/>
              </a:rPr>
              <a:pPr algn="ctr"/>
              <a:t>‹#›</a:t>
            </a:fld>
            <a:endParaRPr lang="en-US" b="1" i="0" dirty="0">
              <a:solidFill>
                <a:schemeClr val="bg1"/>
              </a:solidFill>
              <a:latin typeface="Source Sans Pro" panose="020B0503030403020204" pitchFamily="34" charset="77"/>
            </a:endParaRP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53949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cyan">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1402592" y="365125"/>
            <a:ext cx="9951208" cy="1325563"/>
          </a:xfrm>
        </p:spPr>
        <p:txBody>
          <a:bodyPr/>
          <a:lstStyle>
            <a:lvl1pPr>
              <a:defRPr b="1">
                <a:solidFill>
                  <a:srgbClr val="00B0F0"/>
                </a:solidFill>
                <a:latin typeface="Source Sans Pro" panose="020B0503030403020204" pitchFamily="34" charset="77"/>
              </a:defRPr>
            </a:lvl1pPr>
          </a:lstStyle>
          <a:p>
            <a:r>
              <a:rPr lang="en-US" dirty="0"/>
              <a:t>Click to edit Master title style</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2020" y="-1"/>
            <a:ext cx="1404611"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83602"/>
              <a:gd name="connsiteX1" fmla="*/ 4791808 w 4791808"/>
              <a:gd name="connsiteY1" fmla="*/ 0 h 6883602"/>
              <a:gd name="connsiteX2" fmla="*/ 2453054 w 4791808"/>
              <a:gd name="connsiteY2" fmla="*/ 6858000 h 6883602"/>
              <a:gd name="connsiteX3" fmla="*/ 14796 w 4791808"/>
              <a:gd name="connsiteY3" fmla="*/ 6883602 h 6883602"/>
              <a:gd name="connsiteX4" fmla="*/ 0 w 4791808"/>
              <a:gd name="connsiteY4" fmla="*/ 0 h 6883602"/>
              <a:gd name="connsiteX0" fmla="*/ 0 w 4791808"/>
              <a:gd name="connsiteY0" fmla="*/ 0 h 6872755"/>
              <a:gd name="connsiteX1" fmla="*/ 4791808 w 4791808"/>
              <a:gd name="connsiteY1" fmla="*/ 0 h 6872755"/>
              <a:gd name="connsiteX2" fmla="*/ 2453054 w 4791808"/>
              <a:gd name="connsiteY2" fmla="*/ 6858000 h 6872755"/>
              <a:gd name="connsiteX3" fmla="*/ 14796 w 4791808"/>
              <a:gd name="connsiteY3" fmla="*/ 6872755 h 6872755"/>
              <a:gd name="connsiteX4" fmla="*/ 0 w 4791808"/>
              <a:gd name="connsiteY4" fmla="*/ 0 h 6872755"/>
              <a:gd name="connsiteX0" fmla="*/ 6898 w 4798706"/>
              <a:gd name="connsiteY0" fmla="*/ 0 h 6861908"/>
              <a:gd name="connsiteX1" fmla="*/ 4798706 w 4798706"/>
              <a:gd name="connsiteY1" fmla="*/ 0 h 6861908"/>
              <a:gd name="connsiteX2" fmla="*/ 2459952 w 4798706"/>
              <a:gd name="connsiteY2" fmla="*/ 6858000 h 6861908"/>
              <a:gd name="connsiteX3" fmla="*/ 0 w 4798706"/>
              <a:gd name="connsiteY3" fmla="*/ 6861908 h 6861908"/>
              <a:gd name="connsiteX4" fmla="*/ 6898 w 4798706"/>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8706" h="6861908">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1319A1-2A7A-A540-B5B5-89B614A37E19}"/>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00B0F0"/>
                </a:solidFill>
                <a:latin typeface="Source Sans Pro" panose="020B0503030403020204" pitchFamily="34" charset="77"/>
              </a:rPr>
              <a:pPr algn="ctr"/>
              <a:t>‹#›</a:t>
            </a:fld>
            <a:endParaRPr lang="en-US" b="1" i="0" dirty="0">
              <a:solidFill>
                <a:srgbClr val="00B0F0"/>
              </a:solidFill>
              <a:latin typeface="Source Sans Pro" panose="020B0503030403020204" pitchFamily="34" charset="77"/>
            </a:endParaRPr>
          </a:p>
        </p:txBody>
      </p:sp>
      <p:sp>
        <p:nvSpPr>
          <p:cNvPr id="12" name="Content Placeholder 2">
            <a:extLst>
              <a:ext uri="{FF2B5EF4-FFF2-40B4-BE49-F238E27FC236}">
                <a16:creationId xmlns:a16="http://schemas.microsoft.com/office/drawing/2014/main" id="{FDFB371D-CF0C-1F4C-81C6-38F69B4842E9}"/>
              </a:ext>
            </a:extLst>
          </p:cNvPr>
          <p:cNvSpPr>
            <a:spLocks noGrp="1"/>
          </p:cNvSpPr>
          <p:nvPr>
            <p:ph idx="1"/>
          </p:nvPr>
        </p:nvSpPr>
        <p:spPr>
          <a:xfrm>
            <a:off x="1402591" y="1833989"/>
            <a:ext cx="9951208" cy="4351338"/>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995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blu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C14E1D-49EE-FB47-AC7E-0B58F8E5266F}"/>
              </a:ext>
            </a:extLst>
          </p:cNvPr>
          <p:cNvSpPr txBox="1">
            <a:spLocks/>
          </p:cNvSpPr>
          <p:nvPr userDrawn="1"/>
        </p:nvSpPr>
        <p:spPr>
          <a:xfrm>
            <a:off x="838200" y="805552"/>
            <a:ext cx="42771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263B88"/>
                </a:solidFill>
                <a:latin typeface="+mn-lt"/>
                <a:ea typeface="+mj-ea"/>
                <a:cs typeface="+mj-cs"/>
              </a:defRPr>
            </a:lvl1pPr>
          </a:lstStyle>
          <a:p>
            <a:r>
              <a:rPr lang="en-US" dirty="0">
                <a:solidFill>
                  <a:schemeClr val="bg1"/>
                </a:solidFill>
              </a:rPr>
              <a:t>Click to edit Master title style</a:t>
            </a:r>
          </a:p>
        </p:txBody>
      </p:sp>
      <p:sp>
        <p:nvSpPr>
          <p:cNvPr id="10" name="Title 1">
            <a:extLst>
              <a:ext uri="{FF2B5EF4-FFF2-40B4-BE49-F238E27FC236}">
                <a16:creationId xmlns:a16="http://schemas.microsoft.com/office/drawing/2014/main" id="{8B8E6346-2665-6848-951D-9F4ED64213A6}"/>
              </a:ext>
            </a:extLst>
          </p:cNvPr>
          <p:cNvSpPr>
            <a:spLocks noGrp="1"/>
          </p:cNvSpPr>
          <p:nvPr>
            <p:ph type="title"/>
          </p:nvPr>
        </p:nvSpPr>
        <p:spPr>
          <a:xfrm>
            <a:off x="1402592" y="365125"/>
            <a:ext cx="9951208" cy="1325563"/>
          </a:xfrm>
        </p:spPr>
        <p:txBody>
          <a:bodyPr/>
          <a:lstStyle>
            <a:lvl1pPr>
              <a:defRPr b="1">
                <a:solidFill>
                  <a:srgbClr val="263B88"/>
                </a:solidFill>
                <a:latin typeface="Source Sans Pro" panose="020B0503030403020204" pitchFamily="34" charset="77"/>
              </a:defRPr>
            </a:lvl1pPr>
          </a:lstStyle>
          <a:p>
            <a:r>
              <a:rPr lang="en-US" dirty="0"/>
              <a:t>Click to edit Master title style</a:t>
            </a:r>
          </a:p>
        </p:txBody>
      </p:sp>
      <p:sp>
        <p:nvSpPr>
          <p:cNvPr id="11" name="Content Placeholder 2">
            <a:extLst>
              <a:ext uri="{FF2B5EF4-FFF2-40B4-BE49-F238E27FC236}">
                <a16:creationId xmlns:a16="http://schemas.microsoft.com/office/drawing/2014/main" id="{D556F0F3-2207-EB44-A81F-3102D7C989FE}"/>
              </a:ext>
            </a:extLst>
          </p:cNvPr>
          <p:cNvSpPr>
            <a:spLocks noGrp="1"/>
          </p:cNvSpPr>
          <p:nvPr>
            <p:ph idx="1"/>
          </p:nvPr>
        </p:nvSpPr>
        <p:spPr>
          <a:xfrm>
            <a:off x="1402592" y="1825625"/>
            <a:ext cx="9951208" cy="4351338"/>
          </a:xfrm>
        </p:spPr>
        <p:txBody>
          <a:bodyPr/>
          <a:lstStyle>
            <a:lvl1pPr marL="0" indent="0">
              <a:buNone/>
              <a:defRPr>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Rectangle 33">
            <a:extLst>
              <a:ext uri="{FF2B5EF4-FFF2-40B4-BE49-F238E27FC236}">
                <a16:creationId xmlns:a16="http://schemas.microsoft.com/office/drawing/2014/main" id="{2A2640D2-8BA5-4E49-B05E-1C77E0E2DE14}"/>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1668422-86DB-0C47-951A-BCD790EF220E}"/>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13"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327093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IMAGE-righ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01D5716-421F-4D4D-8CF4-67CFB288A08E}"/>
              </a:ext>
            </a:extLst>
          </p:cNvPr>
          <p:cNvSpPr>
            <a:spLocks noGrp="1"/>
          </p:cNvSpPr>
          <p:nvPr>
            <p:ph type="pic" sz="quarter" idx="10"/>
          </p:nvPr>
        </p:nvSpPr>
        <p:spPr>
          <a:xfrm>
            <a:off x="5823625" y="2055813"/>
            <a:ext cx="6368375" cy="3664050"/>
          </a:xfrm>
          <a:custGeom>
            <a:avLst/>
            <a:gdLst>
              <a:gd name="connsiteX0" fmla="*/ 0 w 6368375"/>
              <a:gd name="connsiteY0" fmla="*/ 0 h 3664050"/>
              <a:gd name="connsiteX1" fmla="*/ 6368375 w 6368375"/>
              <a:gd name="connsiteY1" fmla="*/ 0 h 3664050"/>
              <a:gd name="connsiteX2" fmla="*/ 6368375 w 6368375"/>
              <a:gd name="connsiteY2" fmla="*/ 1409406 h 3664050"/>
              <a:gd name="connsiteX3" fmla="*/ 5599483 w 6368375"/>
              <a:gd name="connsiteY3" fmla="*/ 3664050 h 3664050"/>
              <a:gd name="connsiteX4" fmla="*/ 0 w 6368375"/>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8375" h="3664050">
                <a:moveTo>
                  <a:pt x="0" y="0"/>
                </a:moveTo>
                <a:lnTo>
                  <a:pt x="6368375" y="0"/>
                </a:lnTo>
                <a:lnTo>
                  <a:pt x="6368375" y="1409406"/>
                </a:lnTo>
                <a:lnTo>
                  <a:pt x="5599483" y="3664050"/>
                </a:lnTo>
                <a:lnTo>
                  <a:pt x="0" y="3664050"/>
                </a:lnTo>
                <a:close/>
              </a:path>
            </a:pathLst>
          </a:custGeom>
          <a:pattFill prst="pct5">
            <a:fgClr>
              <a:schemeClr val="accent1"/>
            </a:fgClr>
            <a:bgClr>
              <a:schemeClr val="bg1"/>
            </a:bgClr>
          </a:pattFill>
        </p:spPr>
        <p:txBody>
          <a:bodyPr wrap="square">
            <a:noAutofit/>
          </a:bodyPr>
          <a:lstStyle/>
          <a:p>
            <a:endParaRPr lang="en-US" dirty="0"/>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10" name="Rectangle 33">
            <a:extLst>
              <a:ext uri="{FF2B5EF4-FFF2-40B4-BE49-F238E27FC236}">
                <a16:creationId xmlns:a16="http://schemas.microsoft.com/office/drawing/2014/main" id="{B61D4201-C49E-9D4E-A07E-F296994FCCC0}"/>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1402592" y="365125"/>
            <a:ext cx="9951208"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2F559342-04E6-4A43-A9F9-895E6555C351}"/>
              </a:ext>
            </a:extLst>
          </p:cNvPr>
          <p:cNvSpPr>
            <a:spLocks noGrp="1"/>
          </p:cNvSpPr>
          <p:nvPr>
            <p:ph idx="1"/>
          </p:nvPr>
        </p:nvSpPr>
        <p:spPr>
          <a:xfrm>
            <a:off x="1402593" y="2055813"/>
            <a:ext cx="4074080"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08299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IMAGES-righ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5823626" y="2055813"/>
            <a:ext cx="3030443" cy="3664050"/>
          </a:xfrm>
          <a:pattFill prst="pct5">
            <a:fgClr>
              <a:schemeClr val="accent1"/>
            </a:fgClr>
            <a:bgClr>
              <a:schemeClr val="bg1"/>
            </a:bgClr>
          </a:pattFill>
        </p:spPr>
        <p:txBody>
          <a:bodyPr/>
          <a:lstStyle/>
          <a:p>
            <a:endParaRPr lang="en-US" dirty="0"/>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10" name="Rectangle 33">
            <a:extLst>
              <a:ext uri="{FF2B5EF4-FFF2-40B4-BE49-F238E27FC236}">
                <a16:creationId xmlns:a16="http://schemas.microsoft.com/office/drawing/2014/main" id="{B61D4201-C49E-9D4E-A07E-F296994FCCC0}"/>
              </a:ext>
            </a:extLst>
          </p:cNvPr>
          <p:cNvSpPr/>
          <p:nvPr userDrawn="1"/>
        </p:nvSpPr>
        <p:spPr>
          <a:xfrm>
            <a:off x="0" y="0"/>
            <a:ext cx="1402592" cy="2008523"/>
          </a:xfrm>
          <a:custGeom>
            <a:avLst/>
            <a:gdLst>
              <a:gd name="connsiteX0" fmla="*/ 0 w 228600"/>
              <a:gd name="connsiteY0" fmla="*/ 0 h 6858000"/>
              <a:gd name="connsiteX1" fmla="*/ 228600 w 228600"/>
              <a:gd name="connsiteY1" fmla="*/ 0 h 6858000"/>
              <a:gd name="connsiteX2" fmla="*/ 228600 w 228600"/>
              <a:gd name="connsiteY2" fmla="*/ 6858000 h 6858000"/>
              <a:gd name="connsiteX3" fmla="*/ 0 w 228600"/>
              <a:gd name="connsiteY3" fmla="*/ 6858000 h 6858000"/>
              <a:gd name="connsiteX4" fmla="*/ 0 w 228600"/>
              <a:gd name="connsiteY4" fmla="*/ 0 h 6858000"/>
              <a:gd name="connsiteX0" fmla="*/ 0 w 2567354"/>
              <a:gd name="connsiteY0" fmla="*/ 0 h 6858000"/>
              <a:gd name="connsiteX1" fmla="*/ 2567354 w 2567354"/>
              <a:gd name="connsiteY1" fmla="*/ 0 h 6858000"/>
              <a:gd name="connsiteX2" fmla="*/ 228600 w 2567354"/>
              <a:gd name="connsiteY2" fmla="*/ 6858000 h 6858000"/>
              <a:gd name="connsiteX3" fmla="*/ 0 w 2567354"/>
              <a:gd name="connsiteY3" fmla="*/ 6858000 h 6858000"/>
              <a:gd name="connsiteX4" fmla="*/ 0 w 2567354"/>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2224454 w 4791808"/>
              <a:gd name="connsiteY3" fmla="*/ 6858000 h 6858000"/>
              <a:gd name="connsiteX4" fmla="*/ 0 w 4791808"/>
              <a:gd name="connsiteY4" fmla="*/ 0 h 6858000"/>
              <a:gd name="connsiteX0" fmla="*/ 0 w 4791808"/>
              <a:gd name="connsiteY0" fmla="*/ 0 h 6858000"/>
              <a:gd name="connsiteX1" fmla="*/ 4791808 w 4791808"/>
              <a:gd name="connsiteY1" fmla="*/ 0 h 6858000"/>
              <a:gd name="connsiteX2" fmla="*/ 2453054 w 4791808"/>
              <a:gd name="connsiteY2" fmla="*/ 6858000 h 6858000"/>
              <a:gd name="connsiteX3" fmla="*/ 35169 w 4791808"/>
              <a:gd name="connsiteY3" fmla="*/ 6849208 h 6858000"/>
              <a:gd name="connsiteX4" fmla="*/ 0 w 4791808"/>
              <a:gd name="connsiteY4" fmla="*/ 0 h 6858000"/>
              <a:gd name="connsiteX0" fmla="*/ 0 w 4791808"/>
              <a:gd name="connsiteY0" fmla="*/ 0 h 6861908"/>
              <a:gd name="connsiteX1" fmla="*/ 4791808 w 4791808"/>
              <a:gd name="connsiteY1" fmla="*/ 0 h 6861908"/>
              <a:gd name="connsiteX2" fmla="*/ 2453054 w 4791808"/>
              <a:gd name="connsiteY2" fmla="*/ 6858000 h 6861908"/>
              <a:gd name="connsiteX3" fmla="*/ 25644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 name="connsiteX0" fmla="*/ 0 w 4791808"/>
              <a:gd name="connsiteY0" fmla="*/ 0 h 6861908"/>
              <a:gd name="connsiteX1" fmla="*/ 4791808 w 4791808"/>
              <a:gd name="connsiteY1" fmla="*/ 0 h 6861908"/>
              <a:gd name="connsiteX2" fmla="*/ 2453054 w 4791808"/>
              <a:gd name="connsiteY2" fmla="*/ 6858000 h 6861908"/>
              <a:gd name="connsiteX3" fmla="*/ 3949 w 4791808"/>
              <a:gd name="connsiteY3" fmla="*/ 6861908 h 6861908"/>
              <a:gd name="connsiteX4" fmla="*/ 0 w 4791808"/>
              <a:gd name="connsiteY4" fmla="*/ 0 h 6861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808" h="6861908">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8D2EAF6-50EC-AA45-AEC1-14710E37EB2A}"/>
              </a:ext>
            </a:extLst>
          </p:cNvPr>
          <p:cNvSpPr>
            <a:spLocks noGrp="1"/>
          </p:cNvSpPr>
          <p:nvPr>
            <p:ph type="title"/>
          </p:nvPr>
        </p:nvSpPr>
        <p:spPr>
          <a:xfrm>
            <a:off x="1402592" y="365125"/>
            <a:ext cx="9951208" cy="1325563"/>
          </a:xfrm>
        </p:spPr>
        <p:txBody>
          <a:bodyPr/>
          <a:lstStyle/>
          <a:p>
            <a:r>
              <a:rPr lang="en-US"/>
              <a:t>Click to edit Master title style</a:t>
            </a:r>
          </a:p>
        </p:txBody>
      </p:sp>
      <p:sp>
        <p:nvSpPr>
          <p:cNvPr id="16" name="Picture Placeholder 15">
            <a:extLst>
              <a:ext uri="{FF2B5EF4-FFF2-40B4-BE49-F238E27FC236}">
                <a16:creationId xmlns:a16="http://schemas.microsoft.com/office/drawing/2014/main" id="{C83E078C-D376-D844-AFF2-564FD9088A8A}"/>
              </a:ext>
            </a:extLst>
          </p:cNvPr>
          <p:cNvSpPr>
            <a:spLocks noGrp="1"/>
          </p:cNvSpPr>
          <p:nvPr>
            <p:ph type="pic" sz="quarter" idx="11"/>
          </p:nvPr>
        </p:nvSpPr>
        <p:spPr>
          <a:xfrm>
            <a:off x="9168993" y="2055813"/>
            <a:ext cx="3030443" cy="3664050"/>
          </a:xfrm>
          <a:custGeom>
            <a:avLst/>
            <a:gdLst>
              <a:gd name="connsiteX0" fmla="*/ 0 w 3030443"/>
              <a:gd name="connsiteY0" fmla="*/ 0 h 3664050"/>
              <a:gd name="connsiteX1" fmla="*/ 3030443 w 3030443"/>
              <a:gd name="connsiteY1" fmla="*/ 0 h 3664050"/>
              <a:gd name="connsiteX2" fmla="*/ 3030443 w 3030443"/>
              <a:gd name="connsiteY2" fmla="*/ 1387602 h 3664050"/>
              <a:gd name="connsiteX3" fmla="*/ 2254115 w 3030443"/>
              <a:gd name="connsiteY3" fmla="*/ 3664050 h 3664050"/>
              <a:gd name="connsiteX4" fmla="*/ 0 w 3030443"/>
              <a:gd name="connsiteY4" fmla="*/ 3664050 h 3664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0443" h="3664050">
                <a:moveTo>
                  <a:pt x="0" y="0"/>
                </a:moveTo>
                <a:lnTo>
                  <a:pt x="3030443" y="0"/>
                </a:lnTo>
                <a:lnTo>
                  <a:pt x="3030443" y="1387602"/>
                </a:lnTo>
                <a:lnTo>
                  <a:pt x="2254115" y="3664050"/>
                </a:lnTo>
                <a:lnTo>
                  <a:pt x="0" y="3664050"/>
                </a:lnTo>
                <a:close/>
              </a:path>
            </a:pathLst>
          </a:custGeom>
          <a:pattFill prst="pct5">
            <a:fgClr>
              <a:schemeClr val="accent1"/>
            </a:fgClr>
            <a:bgClr>
              <a:schemeClr val="bg1"/>
            </a:bgClr>
          </a:pattFill>
        </p:spPr>
        <p:txBody>
          <a:bodyPr wrap="square">
            <a:noAutofit/>
          </a:bodyPr>
          <a:lstStyle/>
          <a:p>
            <a:endParaRPr lang="en-US" dirty="0"/>
          </a:p>
        </p:txBody>
      </p:sp>
      <p:sp>
        <p:nvSpPr>
          <p:cNvPr id="12" name="Content Placeholder 2">
            <a:extLst>
              <a:ext uri="{FF2B5EF4-FFF2-40B4-BE49-F238E27FC236}">
                <a16:creationId xmlns:a16="http://schemas.microsoft.com/office/drawing/2014/main" id="{872D042A-2C74-9F41-BB85-FE582AC80BDD}"/>
              </a:ext>
            </a:extLst>
          </p:cNvPr>
          <p:cNvSpPr>
            <a:spLocks noGrp="1"/>
          </p:cNvSpPr>
          <p:nvPr>
            <p:ph idx="1"/>
          </p:nvPr>
        </p:nvSpPr>
        <p:spPr>
          <a:xfrm>
            <a:off x="1402593" y="2055813"/>
            <a:ext cx="4106110" cy="3664050"/>
          </a:xfrm>
        </p:spPr>
        <p:txBody>
          <a:bodyPr lIns="90000"/>
          <a:lstStyle>
            <a:lvl1pPr marL="0" indent="0">
              <a:buNone/>
              <a:defRPr>
                <a:solidFill>
                  <a:schemeClr val="tx1">
                    <a:lumMod val="65000"/>
                    <a:lumOff val="35000"/>
                  </a:schemeClr>
                </a:solidFill>
                <a:latin typeface="Source Sans Pro" panose="020B0503030403020204" pitchFamily="34" charset="77"/>
              </a:defRPr>
            </a:lvl1pPr>
            <a:lvl2pPr marL="360000" indent="0">
              <a:buNone/>
              <a:defRPr>
                <a:solidFill>
                  <a:schemeClr val="tx1">
                    <a:lumMod val="65000"/>
                    <a:lumOff val="35000"/>
                  </a:schemeClr>
                </a:solidFill>
                <a:latin typeface="Source Sans Pro" panose="020B0503030403020204" pitchFamily="34" charset="77"/>
              </a:defRPr>
            </a:lvl2pPr>
            <a:lvl3pPr marL="720000" indent="0">
              <a:buNone/>
              <a:defRPr>
                <a:solidFill>
                  <a:schemeClr val="tx1">
                    <a:lumMod val="65000"/>
                    <a:lumOff val="35000"/>
                  </a:schemeClr>
                </a:solidFill>
                <a:latin typeface="Source Sans Pro" panose="020B0503030403020204" pitchFamily="34" charset="77"/>
              </a:defRPr>
            </a:lvl3pPr>
            <a:lvl4pPr marL="10800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1100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HORIZONTAL IMAGES-top">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C24AEFD-DB6E-A447-971A-B016A17C47BD}"/>
              </a:ext>
            </a:extLst>
          </p:cNvPr>
          <p:cNvSpPr>
            <a:spLocks noGrp="1"/>
          </p:cNvSpPr>
          <p:nvPr>
            <p:ph type="pic" sz="quarter" idx="10"/>
          </p:nvPr>
        </p:nvSpPr>
        <p:spPr>
          <a:xfrm>
            <a:off x="0" y="0"/>
            <a:ext cx="6006230" cy="3068877"/>
          </a:xfrm>
          <a:pattFill prst="pct5">
            <a:fgClr>
              <a:schemeClr val="accent1"/>
            </a:fgClr>
            <a:bgClr>
              <a:schemeClr val="bg1"/>
            </a:bgClr>
          </a:pattFill>
        </p:spPr>
        <p:txBody>
          <a:bodyPr/>
          <a:lstStyle/>
          <a:p>
            <a:endParaRPr lang="en-US"/>
          </a:p>
        </p:txBody>
      </p:sp>
      <p:sp>
        <p:nvSpPr>
          <p:cNvPr id="11" name="Picture Placeholder 10">
            <a:extLst>
              <a:ext uri="{FF2B5EF4-FFF2-40B4-BE49-F238E27FC236}">
                <a16:creationId xmlns:a16="http://schemas.microsoft.com/office/drawing/2014/main" id="{86628376-1AD1-7446-BE4B-11E566628B98}"/>
              </a:ext>
            </a:extLst>
          </p:cNvPr>
          <p:cNvSpPr>
            <a:spLocks noGrp="1"/>
          </p:cNvSpPr>
          <p:nvPr>
            <p:ph type="pic" sz="quarter" idx="11"/>
          </p:nvPr>
        </p:nvSpPr>
        <p:spPr>
          <a:xfrm>
            <a:off x="6185772" y="0"/>
            <a:ext cx="6006230" cy="3068877"/>
          </a:xfrm>
          <a:custGeom>
            <a:avLst/>
            <a:gdLst>
              <a:gd name="connsiteX0" fmla="*/ 0 w 6006230"/>
              <a:gd name="connsiteY0" fmla="*/ 0 h 3068877"/>
              <a:gd name="connsiteX1" fmla="*/ 6006230 w 6006230"/>
              <a:gd name="connsiteY1" fmla="*/ 0 h 3068877"/>
              <a:gd name="connsiteX2" fmla="*/ 6006230 w 6006230"/>
              <a:gd name="connsiteY2" fmla="*/ 1534103 h 3068877"/>
              <a:gd name="connsiteX3" fmla="*/ 5482832 w 6006230"/>
              <a:gd name="connsiteY3" fmla="*/ 3068877 h 3068877"/>
              <a:gd name="connsiteX4" fmla="*/ 0 w 6006230"/>
              <a:gd name="connsiteY4" fmla="*/ 3068877 h 3068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6230" h="3068877">
                <a:moveTo>
                  <a:pt x="0" y="0"/>
                </a:moveTo>
                <a:lnTo>
                  <a:pt x="6006230" y="0"/>
                </a:lnTo>
                <a:lnTo>
                  <a:pt x="6006230" y="1534103"/>
                </a:lnTo>
                <a:lnTo>
                  <a:pt x="5482832" y="3068877"/>
                </a:lnTo>
                <a:lnTo>
                  <a:pt x="0" y="3068877"/>
                </a:lnTo>
                <a:close/>
              </a:path>
            </a:pathLst>
          </a:custGeom>
          <a:pattFill prst="pct5">
            <a:fgClr>
              <a:schemeClr val="accent1"/>
            </a:fgClr>
            <a:bgClr>
              <a:schemeClr val="bg1"/>
            </a:bgClr>
          </a:pattFill>
        </p:spPr>
        <p:txBody>
          <a:bodyPr wrap="square">
            <a:noAutofit/>
          </a:bodyPr>
          <a:lstStyle/>
          <a:p>
            <a:endParaRPr lang="en-US"/>
          </a:p>
        </p:txBody>
      </p:sp>
      <p:sp>
        <p:nvSpPr>
          <p:cNvPr id="3" name="Title 1">
            <a:extLst>
              <a:ext uri="{FF2B5EF4-FFF2-40B4-BE49-F238E27FC236}">
                <a16:creationId xmlns:a16="http://schemas.microsoft.com/office/drawing/2014/main" id="{F7B5773B-298E-AB4B-B6BB-5856600D2287}"/>
              </a:ext>
            </a:extLst>
          </p:cNvPr>
          <p:cNvSpPr>
            <a:spLocks noGrp="1"/>
          </p:cNvSpPr>
          <p:nvPr>
            <p:ph type="title"/>
          </p:nvPr>
        </p:nvSpPr>
        <p:spPr>
          <a:xfrm>
            <a:off x="1402592" y="3429000"/>
            <a:ext cx="9951208" cy="529225"/>
          </a:xfrm>
        </p:spPr>
        <p:txBody>
          <a:bodyPr>
            <a:normAutofit/>
          </a:bodyPr>
          <a:lstStyle>
            <a:lvl1pPr>
              <a:defRPr sz="3200" b="1">
                <a:solidFill>
                  <a:srgbClr val="263B88"/>
                </a:solidFill>
                <a:latin typeface="Source Sans Pro" panose="020B0503030403020204" pitchFamily="34" charset="77"/>
              </a:defRPr>
            </a:lvl1pPr>
          </a:lstStyle>
          <a:p>
            <a:r>
              <a:rPr lang="en-US" dirty="0"/>
              <a:t>Click to edit Master title style</a:t>
            </a:r>
          </a:p>
        </p:txBody>
      </p:sp>
      <p:sp>
        <p:nvSpPr>
          <p:cNvPr id="6" name="TextBox 5">
            <a:extLst>
              <a:ext uri="{FF2B5EF4-FFF2-40B4-BE49-F238E27FC236}">
                <a16:creationId xmlns:a16="http://schemas.microsoft.com/office/drawing/2014/main" id="{B36AF817-92D2-5147-95AC-3C3F501B7757}"/>
              </a:ext>
            </a:extLst>
          </p:cNvPr>
          <p:cNvSpPr txBox="1"/>
          <p:nvPr userDrawn="1"/>
        </p:nvSpPr>
        <p:spPr>
          <a:xfrm>
            <a:off x="11018539" y="6276612"/>
            <a:ext cx="573506" cy="369332"/>
          </a:xfrm>
          <a:prstGeom prst="rect">
            <a:avLst/>
          </a:prstGeom>
          <a:noFill/>
        </p:spPr>
        <p:txBody>
          <a:bodyPr wrap="square" rtlCol="0">
            <a:spAutoFit/>
          </a:bodyPr>
          <a:lstStyle/>
          <a:p>
            <a:pPr algn="ctr"/>
            <a:fld id="{FBCCF995-8C0F-B746-8B71-2757B38BE17C}" type="slidenum">
              <a:rPr lang="en-US" b="1" i="0" smtClean="0">
                <a:solidFill>
                  <a:srgbClr val="263B88"/>
                </a:solidFill>
                <a:latin typeface="Source Sans Pro" panose="020B0503030403020204" pitchFamily="34" charset="77"/>
              </a:rPr>
              <a:pPr algn="ctr"/>
              <a:t>‹#›</a:t>
            </a:fld>
            <a:endParaRPr lang="en-US" b="1" i="0" dirty="0">
              <a:solidFill>
                <a:srgbClr val="263B88"/>
              </a:solidFill>
              <a:latin typeface="Source Sans Pro" panose="020B0503030403020204" pitchFamily="34" charset="77"/>
            </a:endParaRPr>
          </a:p>
        </p:txBody>
      </p:sp>
      <p:sp>
        <p:nvSpPr>
          <p:cNvPr id="9" name="Content Placeholder 2">
            <a:extLst>
              <a:ext uri="{FF2B5EF4-FFF2-40B4-BE49-F238E27FC236}">
                <a16:creationId xmlns:a16="http://schemas.microsoft.com/office/drawing/2014/main" id="{9CBD6525-6A08-E04E-AEE7-940014C44D54}"/>
              </a:ext>
            </a:extLst>
          </p:cNvPr>
          <p:cNvSpPr>
            <a:spLocks noGrp="1"/>
          </p:cNvSpPr>
          <p:nvPr>
            <p:ph idx="1"/>
          </p:nvPr>
        </p:nvSpPr>
        <p:spPr>
          <a:xfrm>
            <a:off x="1402592" y="4171167"/>
            <a:ext cx="9951208" cy="1872641"/>
          </a:xfrm>
        </p:spPr>
        <p:txBody>
          <a:bodyPr>
            <a:normAutofit/>
          </a:bodyPr>
          <a:lstStyle>
            <a:lvl1pPr marL="0" indent="0">
              <a:buNone/>
              <a:defRPr sz="2400">
                <a:solidFill>
                  <a:schemeClr val="tx1">
                    <a:lumMod val="65000"/>
                    <a:lumOff val="35000"/>
                  </a:schemeClr>
                </a:solidFill>
                <a:latin typeface="Source Sans Pro" panose="020B0503030403020204" pitchFamily="34" charset="77"/>
              </a:defRPr>
            </a:lvl1pPr>
            <a:lvl2pPr marL="457200" indent="0">
              <a:buNone/>
              <a:defRPr>
                <a:solidFill>
                  <a:schemeClr val="tx1">
                    <a:lumMod val="65000"/>
                    <a:lumOff val="35000"/>
                  </a:schemeClr>
                </a:solidFill>
                <a:latin typeface="Source Sans Pro" panose="020B0503030403020204" pitchFamily="34" charset="77"/>
              </a:defRPr>
            </a:lvl2pPr>
            <a:lvl3pPr marL="914400" indent="0">
              <a:buNone/>
              <a:defRPr>
                <a:solidFill>
                  <a:schemeClr val="tx1">
                    <a:lumMod val="65000"/>
                    <a:lumOff val="35000"/>
                  </a:schemeClr>
                </a:solidFill>
                <a:latin typeface="Source Sans Pro" panose="020B0503030403020204" pitchFamily="34" charset="77"/>
              </a:defRPr>
            </a:lvl3pPr>
            <a:lvl4pPr marL="1371600" indent="0">
              <a:buNone/>
              <a:defRPr>
                <a:solidFill>
                  <a:schemeClr val="tx1">
                    <a:lumMod val="65000"/>
                    <a:lumOff val="35000"/>
                  </a:schemeClr>
                </a:solidFill>
                <a:latin typeface="Source Sans Pro" panose="020B0503030403020204" pitchFamily="34" charset="77"/>
              </a:defRPr>
            </a:lvl4pPr>
            <a:lvl5pPr marL="1828800" indent="0">
              <a:buNone/>
              <a:defRPr>
                <a:solidFill>
                  <a:schemeClr val="tx1">
                    <a:lumMod val="65000"/>
                    <a:lumOff val="35000"/>
                  </a:schemeClr>
                </a:solidFill>
                <a:latin typeface="Source Sans Pro" panose="020B0503030403020204" pitchFamily="34" charset="77"/>
              </a:defRPr>
            </a:lvl5pPr>
          </a:lstStyle>
          <a:p>
            <a:pPr lvl="0"/>
            <a:r>
              <a:rPr lang="en-US" dirty="0"/>
              <a:t>Click to edit Master text styles</a:t>
            </a:r>
          </a:p>
        </p:txBody>
      </p:sp>
      <p:sp>
        <p:nvSpPr>
          <p:cNvPr id="8" name="Freeform 3982"/>
          <p:cNvSpPr>
            <a:spLocks noEditPoints="1"/>
          </p:cNvSpPr>
          <p:nvPr userDrawn="1"/>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7699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8E6C9-516B-E841-BF16-64708D014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0AAACC2-45AB-BE4D-B9B9-DC8162FD45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53334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2" r:id="rId3"/>
    <p:sldLayoutId id="2147483655" r:id="rId4"/>
    <p:sldLayoutId id="2147483659" r:id="rId5"/>
    <p:sldLayoutId id="2147483660" r:id="rId6"/>
    <p:sldLayoutId id="2147483676" r:id="rId7"/>
    <p:sldLayoutId id="2147483678" r:id="rId8"/>
    <p:sldLayoutId id="2147483677" r:id="rId9"/>
    <p:sldLayoutId id="2147483656" r:id="rId10"/>
    <p:sldLayoutId id="2147483671" r:id="rId11"/>
    <p:sldLayoutId id="2147483675" r:id="rId12"/>
    <p:sldLayoutId id="2147483657" r:id="rId13"/>
    <p:sldLayoutId id="2147483658" r:id="rId14"/>
    <p:sldLayoutId id="2147483663" r:id="rId15"/>
    <p:sldLayoutId id="2147483672" r:id="rId16"/>
    <p:sldLayoutId id="2147483673" r:id="rId17"/>
    <p:sldLayoutId id="2147483662" r:id="rId18"/>
    <p:sldLayoutId id="2147483679" r:id="rId19"/>
    <p:sldLayoutId id="2147483670" r:id="rId20"/>
    <p:sldLayoutId id="2147483668" r:id="rId21"/>
    <p:sldLayoutId id="2147483667" r:id="rId22"/>
    <p:sldLayoutId id="2147483665" r:id="rId23"/>
    <p:sldLayoutId id="2147483674" r:id="rId24"/>
    <p:sldLayoutId id="2147483666" r:id="rId25"/>
    <p:sldLayoutId id="2147483680" r:id="rId26"/>
  </p:sldLayoutIdLst>
  <p:hf hdr="0" dt="0"/>
  <p:txStyles>
    <p:title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hyperlink" Target="https://docs.google.com/forms/d/1f2n0NiWPv6QqVnd9nMdLiowOXbWUheH7HoWTPeAOqNk/viewform?ts=5fa54034&amp;edit_requested=true"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50.jpeg"/><Relationship Id="rId4" Type="http://schemas.openxmlformats.org/officeDocument/2006/relationships/image" Target="../media/image49.jp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hyperlink" Target="mailto:International@cadca.org" TargetMode="External"/><Relationship Id="rId4" Type="http://schemas.openxmlformats.org/officeDocument/2006/relationships/hyperlink" Target="http://www.cadca.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34693-894A-9146-A073-6FA6CD68AE1C}"/>
              </a:ext>
            </a:extLst>
          </p:cNvPr>
          <p:cNvSpPr>
            <a:spLocks noGrp="1"/>
          </p:cNvSpPr>
          <p:nvPr>
            <p:ph type="ctrTitle"/>
          </p:nvPr>
        </p:nvSpPr>
        <p:spPr>
          <a:xfrm>
            <a:off x="4903423" y="706155"/>
            <a:ext cx="6655466" cy="714272"/>
          </a:xfrm>
        </p:spPr>
        <p:txBody>
          <a:bodyPr>
            <a:normAutofit/>
          </a:bodyPr>
          <a:lstStyle/>
          <a:p>
            <a:pPr algn="ctr">
              <a:lnSpc>
                <a:spcPct val="100000"/>
              </a:lnSpc>
            </a:pPr>
            <a:r>
              <a:rPr lang="en-US" sz="2800" dirty="0"/>
              <a:t>ISSUP Philippines Pre-Conference Event</a:t>
            </a:r>
            <a:endParaRPr lang="en-US" sz="2800" b="1" dirty="0"/>
          </a:p>
        </p:txBody>
      </p:sp>
      <p:sp>
        <p:nvSpPr>
          <p:cNvPr id="4" name="Subtitle 3">
            <a:extLst>
              <a:ext uri="{FF2B5EF4-FFF2-40B4-BE49-F238E27FC236}">
                <a16:creationId xmlns:a16="http://schemas.microsoft.com/office/drawing/2014/main" id="{71D87652-65C0-BD48-9172-E06FEA35DBC5}"/>
              </a:ext>
            </a:extLst>
          </p:cNvPr>
          <p:cNvSpPr>
            <a:spLocks noGrp="1"/>
          </p:cNvSpPr>
          <p:nvPr>
            <p:ph type="subTitle" idx="1"/>
          </p:nvPr>
        </p:nvSpPr>
        <p:spPr>
          <a:xfrm>
            <a:off x="5602202" y="1767932"/>
            <a:ext cx="5462889" cy="1020932"/>
          </a:xfrm>
        </p:spPr>
        <p:txBody>
          <a:bodyPr>
            <a:noAutofit/>
          </a:bodyPr>
          <a:lstStyle/>
          <a:p>
            <a:pPr algn="ctr">
              <a:lnSpc>
                <a:spcPct val="100000"/>
              </a:lnSpc>
              <a:spcBef>
                <a:spcPts val="0"/>
              </a:spcBef>
            </a:pPr>
            <a:r>
              <a:rPr lang="en-US" sz="2000" b="1" dirty="0"/>
              <a:t>Emerging Issues and Realities on Addiction and</a:t>
            </a:r>
          </a:p>
          <a:p>
            <a:pPr algn="ctr">
              <a:lnSpc>
                <a:spcPct val="100000"/>
              </a:lnSpc>
              <a:spcBef>
                <a:spcPts val="0"/>
              </a:spcBef>
            </a:pPr>
            <a:r>
              <a:rPr lang="en-US" sz="2000" b="1" dirty="0"/>
              <a:t>Behavioral Health Amidst the Pandemic:</a:t>
            </a:r>
          </a:p>
          <a:p>
            <a:pPr algn="ctr">
              <a:lnSpc>
                <a:spcPct val="100000"/>
              </a:lnSpc>
              <a:spcBef>
                <a:spcPts val="0"/>
              </a:spcBef>
            </a:pPr>
            <a:r>
              <a:rPr lang="en-US" sz="2000" b="1" dirty="0"/>
              <a:t>Silver Linings of the Lockdown</a:t>
            </a:r>
          </a:p>
        </p:txBody>
      </p:sp>
      <p:sp>
        <p:nvSpPr>
          <p:cNvPr id="5" name="TextBox 4">
            <a:extLst>
              <a:ext uri="{FF2B5EF4-FFF2-40B4-BE49-F238E27FC236}">
                <a16:creationId xmlns:a16="http://schemas.microsoft.com/office/drawing/2014/main" id="{735C77FF-0BE0-4640-A516-7C78BF96C1E0}"/>
              </a:ext>
            </a:extLst>
          </p:cNvPr>
          <p:cNvSpPr txBox="1"/>
          <p:nvPr/>
        </p:nvSpPr>
        <p:spPr>
          <a:xfrm>
            <a:off x="184558" y="6391329"/>
            <a:ext cx="9227889" cy="430887"/>
          </a:xfrm>
          <a:prstGeom prst="rect">
            <a:avLst/>
          </a:prstGeom>
          <a:noFill/>
        </p:spPr>
        <p:txBody>
          <a:bodyPr wrap="square" rtlCol="0">
            <a:spAutoFit/>
          </a:bodyPr>
          <a:lstStyle/>
          <a:p>
            <a:r>
              <a:rPr lang="en-US" sz="2200" b="1" dirty="0">
                <a:solidFill>
                  <a:srgbClr val="394C96"/>
                </a:solidFill>
                <a:latin typeface="Source Sans Pro" panose="020B0503030403020204" pitchFamily="34" charset="0"/>
              </a:rPr>
              <a:t>GLOBAL   |   COLLABORATIVE   |   INNOVATIVE   |   PASSIONATE   |   LEADER</a:t>
            </a:r>
          </a:p>
        </p:txBody>
      </p:sp>
      <p:pic>
        <p:nvPicPr>
          <p:cNvPr id="7" name="Picture 6">
            <a:extLst>
              <a:ext uri="{FF2B5EF4-FFF2-40B4-BE49-F238E27FC236}">
                <a16:creationId xmlns:a16="http://schemas.microsoft.com/office/drawing/2014/main" id="{ED7FCC6A-BE23-42D4-B467-78CD5EE0A122}"/>
              </a:ext>
            </a:extLst>
          </p:cNvPr>
          <p:cNvPicPr>
            <a:picLocks noChangeAspect="1"/>
          </p:cNvPicPr>
          <p:nvPr/>
        </p:nvPicPr>
        <p:blipFill>
          <a:blip r:embed="rId3"/>
          <a:stretch>
            <a:fillRect/>
          </a:stretch>
        </p:blipFill>
        <p:spPr>
          <a:xfrm>
            <a:off x="8868299" y="5293082"/>
            <a:ext cx="3028950" cy="819150"/>
          </a:xfrm>
          <a:prstGeom prst="rect">
            <a:avLst/>
          </a:prstGeom>
        </p:spPr>
      </p:pic>
      <p:pic>
        <p:nvPicPr>
          <p:cNvPr id="6" name="Picture 5">
            <a:extLst>
              <a:ext uri="{FF2B5EF4-FFF2-40B4-BE49-F238E27FC236}">
                <a16:creationId xmlns:a16="http://schemas.microsoft.com/office/drawing/2014/main" id="{3393DEA1-79E4-428B-B119-7F5F5217B6A5}"/>
              </a:ext>
            </a:extLst>
          </p:cNvPr>
          <p:cNvPicPr>
            <a:picLocks noChangeAspect="1"/>
          </p:cNvPicPr>
          <p:nvPr/>
        </p:nvPicPr>
        <p:blipFill>
          <a:blip r:embed="rId4"/>
          <a:stretch>
            <a:fillRect/>
          </a:stretch>
        </p:blipFill>
        <p:spPr>
          <a:xfrm>
            <a:off x="9206658" y="5658341"/>
            <a:ext cx="2352231" cy="593439"/>
          </a:xfrm>
          <a:prstGeom prst="rect">
            <a:avLst/>
          </a:prstGeom>
        </p:spPr>
      </p:pic>
      <p:sp>
        <p:nvSpPr>
          <p:cNvPr id="2" name="Rectangle 1">
            <a:extLst>
              <a:ext uri="{FF2B5EF4-FFF2-40B4-BE49-F238E27FC236}">
                <a16:creationId xmlns:a16="http://schemas.microsoft.com/office/drawing/2014/main" id="{C6EACF64-FBC0-4284-A07F-CD815D31C266}"/>
              </a:ext>
            </a:extLst>
          </p:cNvPr>
          <p:cNvSpPr/>
          <p:nvPr/>
        </p:nvSpPr>
        <p:spPr>
          <a:xfrm>
            <a:off x="7112332" y="3136224"/>
            <a:ext cx="2237647" cy="923330"/>
          </a:xfrm>
          <a:prstGeom prst="rect">
            <a:avLst/>
          </a:prstGeom>
        </p:spPr>
        <p:txBody>
          <a:bodyPr wrap="square">
            <a:spAutoFit/>
          </a:bodyPr>
          <a:lstStyle/>
          <a:p>
            <a:pPr algn="ctr"/>
            <a:r>
              <a:rPr lang="en-US" b="1" dirty="0">
                <a:solidFill>
                  <a:schemeClr val="bg1"/>
                </a:solidFill>
              </a:rPr>
              <a:t>Eric Siervo, M.Ed.</a:t>
            </a:r>
          </a:p>
          <a:p>
            <a:pPr algn="ctr"/>
            <a:r>
              <a:rPr lang="en-US" b="1" dirty="0">
                <a:solidFill>
                  <a:schemeClr val="bg1"/>
                </a:solidFill>
              </a:rPr>
              <a:t>Vice President, International</a:t>
            </a:r>
          </a:p>
        </p:txBody>
      </p:sp>
    </p:spTree>
    <p:extLst>
      <p:ext uri="{BB962C8B-B14F-4D97-AF65-F5344CB8AC3E}">
        <p14:creationId xmlns:p14="http://schemas.microsoft.com/office/powerpoint/2010/main" val="121134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5F0674-BB77-4E22-8199-7537BAA309E9}"/>
              </a:ext>
            </a:extLst>
          </p:cNvPr>
          <p:cNvSpPr/>
          <p:nvPr/>
        </p:nvSpPr>
        <p:spPr>
          <a:xfrm>
            <a:off x="0" y="152400"/>
            <a:ext cx="12192000" cy="529225"/>
          </a:xfrm>
          <a:prstGeom prst="rect">
            <a:avLst/>
          </a:prstGeom>
          <a:solidFill>
            <a:srgbClr val="263B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6EE0CB8-AE28-4D2E-9BBB-81344CDF533F}"/>
              </a:ext>
            </a:extLst>
          </p:cNvPr>
          <p:cNvSpPr>
            <a:spLocks noGrp="1"/>
          </p:cNvSpPr>
          <p:nvPr>
            <p:ph type="title"/>
          </p:nvPr>
        </p:nvSpPr>
        <p:spPr>
          <a:xfrm>
            <a:off x="2442490" y="226381"/>
            <a:ext cx="8090043" cy="529225"/>
          </a:xfrm>
          <a:noFill/>
          <a:ln>
            <a:noFill/>
          </a:ln>
        </p:spPr>
        <p:txBody>
          <a:bodyPr>
            <a:normAutofit fontScale="90000"/>
          </a:bodyPr>
          <a:lstStyle/>
          <a:p>
            <a:r>
              <a:rPr lang="en-US" dirty="0">
                <a:solidFill>
                  <a:schemeClr val="bg1"/>
                </a:solidFill>
              </a:rPr>
              <a:t>Coalitions in Action During COVID-19 (Brazil)</a:t>
            </a:r>
          </a:p>
        </p:txBody>
      </p:sp>
      <p:sp>
        <p:nvSpPr>
          <p:cNvPr id="10" name="Content Placeholder 4">
            <a:extLst>
              <a:ext uri="{FF2B5EF4-FFF2-40B4-BE49-F238E27FC236}">
                <a16:creationId xmlns:a16="http://schemas.microsoft.com/office/drawing/2014/main" id="{B8C0D3CF-4E01-4B22-B42A-583DF2B38EDC}"/>
              </a:ext>
            </a:extLst>
          </p:cNvPr>
          <p:cNvSpPr txBox="1">
            <a:spLocks noGrp="1"/>
          </p:cNvSpPr>
          <p:nvPr>
            <p:ph idx="1"/>
          </p:nvPr>
        </p:nvSpPr>
        <p:spPr>
          <a:xfrm>
            <a:off x="215757" y="935129"/>
            <a:ext cx="11486508" cy="274502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800" dirty="0"/>
              <a:t>Before the pandemic, some coalitions used to hold youth leadership workshops to train youth to be advocates for substance use prevention among teenagers.  In the past these youth leadership trainings were reaching youth from only 7 schools. Due to the pandemic, they had to adapt to virtual means of delivery and are now reaching more schools and a larger adolescent audience through online platforms.</a:t>
            </a:r>
          </a:p>
          <a:p>
            <a:pPr algn="just">
              <a:spcBef>
                <a:spcPts val="0"/>
              </a:spcBef>
              <a:spcAft>
                <a:spcPts val="600"/>
              </a:spcAft>
            </a:pPr>
            <a:endParaRPr lang="en-US" sz="1800" dirty="0"/>
          </a:p>
          <a:p>
            <a:pPr algn="just">
              <a:spcBef>
                <a:spcPts val="0"/>
              </a:spcBef>
              <a:spcAft>
                <a:spcPts val="600"/>
              </a:spcAft>
            </a:pPr>
            <a:r>
              <a:rPr lang="en-US" sz="1800" dirty="0"/>
              <a:t>Coalitions prior to the pandemic administered school surveys in person, as part of their community assessment.  They have now converted them to online questionnaire using Google forms.  Together with the support of local universities they are standardizing the instrument to collect substance use data on adolescents during the pandemic.  They plan to have this data tabulated in April this year and will use the data to make changes to their strategic plans and prevention strategies.</a:t>
            </a:r>
          </a:p>
          <a:p>
            <a:pPr algn="just">
              <a:spcBef>
                <a:spcPts val="0"/>
              </a:spcBef>
              <a:spcAft>
                <a:spcPts val="600"/>
              </a:spcAft>
            </a:pPr>
            <a:endParaRPr lang="en-US" sz="1800" dirty="0"/>
          </a:p>
          <a:p>
            <a:pPr marR="0" algn="just">
              <a:spcBef>
                <a:spcPts val="0"/>
              </a:spcBef>
              <a:spcAft>
                <a:spcPts val="600"/>
              </a:spcAft>
            </a:pPr>
            <a:endParaRPr lang="en-US" sz="1800" dirty="0"/>
          </a:p>
        </p:txBody>
      </p:sp>
      <p:pic>
        <p:nvPicPr>
          <p:cNvPr id="9" name="Picture 8">
            <a:extLst>
              <a:ext uri="{FF2B5EF4-FFF2-40B4-BE49-F238E27FC236}">
                <a16:creationId xmlns:a16="http://schemas.microsoft.com/office/drawing/2014/main" id="{08D2F49F-1180-41C9-AD50-B493251A7072}"/>
              </a:ext>
            </a:extLst>
          </p:cNvPr>
          <p:cNvPicPr>
            <a:picLocks noChangeAspect="1"/>
          </p:cNvPicPr>
          <p:nvPr/>
        </p:nvPicPr>
        <p:blipFill>
          <a:blip r:embed="rId3"/>
          <a:stretch>
            <a:fillRect/>
          </a:stretch>
        </p:blipFill>
        <p:spPr>
          <a:xfrm>
            <a:off x="10652021" y="-66840"/>
            <a:ext cx="1420491" cy="1115665"/>
          </a:xfrm>
          <a:prstGeom prst="rect">
            <a:avLst/>
          </a:prstGeom>
        </p:spPr>
      </p:pic>
      <p:pic>
        <p:nvPicPr>
          <p:cNvPr id="11" name="Picture 10">
            <a:extLst>
              <a:ext uri="{FF2B5EF4-FFF2-40B4-BE49-F238E27FC236}">
                <a16:creationId xmlns:a16="http://schemas.microsoft.com/office/drawing/2014/main" id="{435BF8DF-7500-4B51-80A2-167EC0933618}"/>
              </a:ext>
            </a:extLst>
          </p:cNvPr>
          <p:cNvPicPr>
            <a:picLocks noChangeAspect="1"/>
          </p:cNvPicPr>
          <p:nvPr/>
        </p:nvPicPr>
        <p:blipFill>
          <a:blip r:embed="rId4"/>
          <a:stretch>
            <a:fillRect/>
          </a:stretch>
        </p:blipFill>
        <p:spPr>
          <a:xfrm>
            <a:off x="194512" y="-66841"/>
            <a:ext cx="1877731" cy="1115665"/>
          </a:xfrm>
          <a:prstGeom prst="rect">
            <a:avLst/>
          </a:prstGeom>
        </p:spPr>
      </p:pic>
      <p:pic>
        <p:nvPicPr>
          <p:cNvPr id="12" name="Picture 11">
            <a:extLst>
              <a:ext uri="{FF2B5EF4-FFF2-40B4-BE49-F238E27FC236}">
                <a16:creationId xmlns:a16="http://schemas.microsoft.com/office/drawing/2014/main" id="{227769BE-2C54-464F-83C5-CFF9D8B019B3}"/>
              </a:ext>
            </a:extLst>
          </p:cNvPr>
          <p:cNvPicPr>
            <a:picLocks noChangeAspect="1"/>
          </p:cNvPicPr>
          <p:nvPr/>
        </p:nvPicPr>
        <p:blipFill>
          <a:blip r:embed="rId5"/>
          <a:stretch>
            <a:fillRect/>
          </a:stretch>
        </p:blipFill>
        <p:spPr>
          <a:xfrm>
            <a:off x="651933" y="3756373"/>
            <a:ext cx="4390311" cy="2166498"/>
          </a:xfrm>
          <a:prstGeom prst="rect">
            <a:avLst/>
          </a:prstGeom>
        </p:spPr>
      </p:pic>
      <p:sp>
        <p:nvSpPr>
          <p:cNvPr id="14" name="TextBox 13">
            <a:extLst>
              <a:ext uri="{FF2B5EF4-FFF2-40B4-BE49-F238E27FC236}">
                <a16:creationId xmlns:a16="http://schemas.microsoft.com/office/drawing/2014/main" id="{4CC3778F-4AAC-4436-BA52-BE20E9F46F8A}"/>
              </a:ext>
            </a:extLst>
          </p:cNvPr>
          <p:cNvSpPr txBox="1"/>
          <p:nvPr/>
        </p:nvSpPr>
        <p:spPr>
          <a:xfrm>
            <a:off x="754603" y="6100155"/>
            <a:ext cx="4216892" cy="369332"/>
          </a:xfrm>
          <a:prstGeom prst="rect">
            <a:avLst/>
          </a:prstGeom>
          <a:noFill/>
        </p:spPr>
        <p:txBody>
          <a:bodyPr wrap="square" rtlCol="0">
            <a:spAutoFit/>
          </a:bodyPr>
          <a:lstStyle/>
          <a:p>
            <a:pPr algn="ctr"/>
            <a:r>
              <a:rPr lang="en-US" dirty="0">
                <a:solidFill>
                  <a:schemeClr val="tx1">
                    <a:lumMod val="65000"/>
                    <a:lumOff val="35000"/>
                  </a:schemeClr>
                </a:solidFill>
                <a:latin typeface="Source Sans Pro" panose="020B0503030403020204" pitchFamily="34" charset="77"/>
              </a:rPr>
              <a:t>Online Youth Leadership Training </a:t>
            </a:r>
          </a:p>
        </p:txBody>
      </p:sp>
      <p:pic>
        <p:nvPicPr>
          <p:cNvPr id="18" name="Picture 17">
            <a:extLst>
              <a:ext uri="{FF2B5EF4-FFF2-40B4-BE49-F238E27FC236}">
                <a16:creationId xmlns:a16="http://schemas.microsoft.com/office/drawing/2014/main" id="{970CC9EA-437F-4895-A890-C545D4554598}"/>
              </a:ext>
            </a:extLst>
          </p:cNvPr>
          <p:cNvPicPr>
            <a:picLocks noChangeAspect="1"/>
          </p:cNvPicPr>
          <p:nvPr/>
        </p:nvPicPr>
        <p:blipFill>
          <a:blip r:embed="rId6"/>
          <a:stretch>
            <a:fillRect/>
          </a:stretch>
        </p:blipFill>
        <p:spPr>
          <a:xfrm>
            <a:off x="6764949" y="3728191"/>
            <a:ext cx="1998052" cy="2332085"/>
          </a:xfrm>
          <a:prstGeom prst="rect">
            <a:avLst/>
          </a:prstGeom>
          <a:ln>
            <a:noFill/>
          </a:ln>
          <a:effectLst>
            <a:outerShdw blurRad="292100" dist="139700" dir="2700000" algn="tl" rotWithShape="0">
              <a:srgbClr val="333333">
                <a:alpha val="65000"/>
              </a:srgbClr>
            </a:outerShdw>
          </a:effectLst>
        </p:spPr>
      </p:pic>
      <p:sp>
        <p:nvSpPr>
          <p:cNvPr id="19" name="Rectangle 18">
            <a:extLst>
              <a:ext uri="{FF2B5EF4-FFF2-40B4-BE49-F238E27FC236}">
                <a16:creationId xmlns:a16="http://schemas.microsoft.com/office/drawing/2014/main" id="{0A7F4E33-36B1-42E5-8C19-CC794EDF14AC}"/>
              </a:ext>
            </a:extLst>
          </p:cNvPr>
          <p:cNvSpPr/>
          <p:nvPr/>
        </p:nvSpPr>
        <p:spPr>
          <a:xfrm>
            <a:off x="9779000" y="6347747"/>
            <a:ext cx="1923265" cy="434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C74129-1EB3-4F6B-B286-A6B2B0DF291B}"/>
              </a:ext>
            </a:extLst>
          </p:cNvPr>
          <p:cNvSpPr txBox="1"/>
          <p:nvPr/>
        </p:nvSpPr>
        <p:spPr>
          <a:xfrm>
            <a:off x="6826178" y="6163081"/>
            <a:ext cx="5027156" cy="369332"/>
          </a:xfrm>
          <a:prstGeom prst="rect">
            <a:avLst/>
          </a:prstGeom>
          <a:noFill/>
        </p:spPr>
        <p:txBody>
          <a:bodyPr wrap="square" rtlCol="0">
            <a:spAutoFit/>
          </a:bodyPr>
          <a:lstStyle/>
          <a:p>
            <a:r>
              <a:rPr lang="en-US" dirty="0">
                <a:solidFill>
                  <a:schemeClr val="tx1">
                    <a:lumMod val="65000"/>
                    <a:lumOff val="35000"/>
                  </a:schemeClr>
                </a:solidFill>
                <a:latin typeface="Source Sans Pro" panose="020B0503030403020204" pitchFamily="34" charset="77"/>
                <a:hlinkClick r:id="rId7"/>
              </a:rPr>
              <a:t>Questions</a:t>
            </a:r>
            <a:r>
              <a:rPr lang="en-US" dirty="0">
                <a:solidFill>
                  <a:schemeClr val="tx1">
                    <a:lumMod val="65000"/>
                    <a:lumOff val="35000"/>
                  </a:schemeClr>
                </a:solidFill>
                <a:latin typeface="Source Sans Pro" panose="020B0503030403020204" pitchFamily="34" charset="77"/>
              </a:rPr>
              <a:t> from </a:t>
            </a:r>
            <a:r>
              <a:rPr lang="en-US" dirty="0" err="1">
                <a:solidFill>
                  <a:schemeClr val="tx1">
                    <a:lumMod val="65000"/>
                    <a:lumOff val="35000"/>
                  </a:schemeClr>
                </a:solidFill>
                <a:latin typeface="Source Sans Pro" panose="020B0503030403020204" pitchFamily="34" charset="77"/>
              </a:rPr>
              <a:t>Coalizão</a:t>
            </a:r>
            <a:r>
              <a:rPr lang="en-US" dirty="0">
                <a:solidFill>
                  <a:schemeClr val="tx1">
                    <a:lumMod val="65000"/>
                    <a:lumOff val="35000"/>
                  </a:schemeClr>
                </a:solidFill>
                <a:latin typeface="Source Sans Pro" panose="020B0503030403020204" pitchFamily="34" charset="77"/>
              </a:rPr>
              <a:t> </a:t>
            </a:r>
            <a:r>
              <a:rPr lang="en-US" dirty="0" err="1">
                <a:solidFill>
                  <a:schemeClr val="tx1">
                    <a:lumMod val="65000"/>
                    <a:lumOff val="35000"/>
                  </a:schemeClr>
                </a:solidFill>
                <a:latin typeface="Source Sans Pro" panose="020B0503030403020204" pitchFamily="34" charset="77"/>
              </a:rPr>
              <a:t>Itanhaém</a:t>
            </a:r>
            <a:r>
              <a:rPr lang="en-US" dirty="0">
                <a:solidFill>
                  <a:schemeClr val="tx1">
                    <a:lumMod val="65000"/>
                    <a:lumOff val="35000"/>
                  </a:schemeClr>
                </a:solidFill>
                <a:latin typeface="Source Sans Pro" panose="020B0503030403020204" pitchFamily="34" charset="77"/>
              </a:rPr>
              <a:t> research.</a:t>
            </a:r>
          </a:p>
        </p:txBody>
      </p:sp>
      <p:pic>
        <p:nvPicPr>
          <p:cNvPr id="21" name="Picture 20">
            <a:extLst>
              <a:ext uri="{FF2B5EF4-FFF2-40B4-BE49-F238E27FC236}">
                <a16:creationId xmlns:a16="http://schemas.microsoft.com/office/drawing/2014/main" id="{16A84DA4-BC05-4888-B61D-2FB0B6ACEBF2}"/>
              </a:ext>
            </a:extLst>
          </p:cNvPr>
          <p:cNvPicPr>
            <a:picLocks noChangeAspect="1"/>
          </p:cNvPicPr>
          <p:nvPr/>
        </p:nvPicPr>
        <p:blipFill>
          <a:blip r:embed="rId8"/>
          <a:stretch>
            <a:fillRect/>
          </a:stretch>
        </p:blipFill>
        <p:spPr>
          <a:xfrm>
            <a:off x="9059517" y="3702417"/>
            <a:ext cx="2032307" cy="23977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934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EE0CB8-AE28-4D2E-9BBB-81344CDF533F}"/>
              </a:ext>
            </a:extLst>
          </p:cNvPr>
          <p:cNvSpPr>
            <a:spLocks noGrp="1"/>
          </p:cNvSpPr>
          <p:nvPr>
            <p:ph type="title"/>
          </p:nvPr>
        </p:nvSpPr>
        <p:spPr>
          <a:xfrm>
            <a:off x="418957" y="2516110"/>
            <a:ext cx="10881330" cy="529225"/>
          </a:xfrm>
        </p:spPr>
        <p:txBody>
          <a:bodyPr>
            <a:normAutofit fontScale="90000"/>
          </a:bodyPr>
          <a:lstStyle/>
          <a:p>
            <a:r>
              <a:rPr lang="en-US" dirty="0"/>
              <a:t>Coalitions in Action During COVID-19 (United States of America)</a:t>
            </a:r>
          </a:p>
        </p:txBody>
      </p:sp>
      <p:sp>
        <p:nvSpPr>
          <p:cNvPr id="10" name="Content Placeholder 4">
            <a:extLst>
              <a:ext uri="{FF2B5EF4-FFF2-40B4-BE49-F238E27FC236}">
                <a16:creationId xmlns:a16="http://schemas.microsoft.com/office/drawing/2014/main" id="{B8C0D3CF-4E01-4B22-B42A-583DF2B38EDC}"/>
              </a:ext>
            </a:extLst>
          </p:cNvPr>
          <p:cNvSpPr txBox="1">
            <a:spLocks noGrp="1"/>
          </p:cNvSpPr>
          <p:nvPr>
            <p:ph idx="1"/>
          </p:nvPr>
        </p:nvSpPr>
        <p:spPr>
          <a:xfrm>
            <a:off x="215757" y="3132667"/>
            <a:ext cx="11486508" cy="349895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800" dirty="0"/>
              <a:t>The Madison Chatham Coalition offered remote podcasts that engaged different sectors and focused on topics related to primary prevention for each episode. At the end of each podcast, the Youth Coalition recorded their thoughts on the interview. They have an RSS feed on their website and linked directly to that, where they shared the podcasts with their members and community.</a:t>
            </a:r>
          </a:p>
          <a:p>
            <a:pPr indent="-228600" algn="just">
              <a:spcBef>
                <a:spcPts val="0"/>
              </a:spcBef>
              <a:spcAft>
                <a:spcPts val="600"/>
              </a:spcAft>
              <a:buFont typeface="Arial" panose="020B0604020202020204" pitchFamily="34" charset="0"/>
              <a:buChar char="•"/>
            </a:pPr>
            <a:endParaRPr lang="en-US" sz="1800" dirty="0"/>
          </a:p>
          <a:p>
            <a:pPr algn="just">
              <a:spcBef>
                <a:spcPts val="0"/>
              </a:spcBef>
              <a:spcAft>
                <a:spcPts val="600"/>
              </a:spcAft>
            </a:pPr>
            <a:r>
              <a:rPr lang="en-US" sz="1800" dirty="0"/>
              <a:t>Rhode Island Regional Coalition created a virtual ‘Hidden in Plain Sight’ resource, which offers parents and caregivers an easy opportunity to learn about the substances a youth might misuse and the ways those substances can be easily concealed in a bedroom. “This program is something we normally set up at our coalitions’ open houses, but with COVID-19 we knew that was not going to be possible this year. Instead, we decided to create a virtual bedroom that parents could explore on their own. To date, more than 2,200 people have visited and used the tool.”</a:t>
            </a:r>
          </a:p>
          <a:p>
            <a:pPr indent="-228600" algn="just">
              <a:spcBef>
                <a:spcPts val="0"/>
              </a:spcBef>
              <a:spcAft>
                <a:spcPts val="600"/>
              </a:spcAft>
              <a:buFont typeface="Arial" panose="020B0604020202020204" pitchFamily="34" charset="0"/>
              <a:buChar char="•"/>
            </a:pPr>
            <a:endParaRPr lang="en-US" sz="1800" dirty="0"/>
          </a:p>
          <a:p>
            <a:pPr algn="just">
              <a:spcBef>
                <a:spcPts val="0"/>
              </a:spcBef>
              <a:spcAft>
                <a:spcPts val="600"/>
              </a:spcAft>
            </a:pPr>
            <a:r>
              <a:rPr lang="en-US" sz="1800" dirty="0"/>
              <a:t>The Nashua Prevention Coalition launched a Virtual Video Project, which they used to encourage families with youth to create short videos about what they were doing to stay resilient during COVID-19. The coalition shared these videos on their social media outlets and reached out to many of coalition members (SAPs, law enforcement, mental health professionals, etc.) and asked them to make positive videos with ideas for coping strategies or just to say hello, so youth knew they still had community support during COVID-19.  </a:t>
            </a:r>
          </a:p>
          <a:p>
            <a:pPr indent="-228600">
              <a:spcBef>
                <a:spcPts val="0"/>
              </a:spcBef>
              <a:spcAft>
                <a:spcPts val="600"/>
              </a:spcAft>
              <a:buFont typeface="Arial" panose="020B0604020202020204" pitchFamily="34" charset="0"/>
              <a:buChar char="•"/>
            </a:pPr>
            <a:endParaRPr lang="en-US" sz="1600" dirty="0">
              <a:solidFill>
                <a:srgbClr val="263C87"/>
              </a:solidFill>
              <a:latin typeface="Source Sans Pro" panose="020B0503030403020204" pitchFamily="34" charset="0"/>
              <a:ea typeface="Source Sans Pro" panose="020B0503030403020204" pitchFamily="34" charset="0"/>
            </a:endParaRPr>
          </a:p>
        </p:txBody>
      </p:sp>
      <p:pic>
        <p:nvPicPr>
          <p:cNvPr id="6" name="Picture Placeholder 5" descr="A picture containing graphical user interface&#10;&#10;Description automatically generated">
            <a:extLst>
              <a:ext uri="{FF2B5EF4-FFF2-40B4-BE49-F238E27FC236}">
                <a16:creationId xmlns:a16="http://schemas.microsoft.com/office/drawing/2014/main" id="{5EB0AEB3-E3F2-4532-8F98-DEA1B399ED13}"/>
              </a:ext>
            </a:extLst>
          </p:cNvPr>
          <p:cNvPicPr>
            <a:picLocks noGrp="1" noChangeAspect="1"/>
          </p:cNvPicPr>
          <p:nvPr>
            <p:ph type="pic" sz="quarter" idx="10"/>
          </p:nvPr>
        </p:nvPicPr>
        <p:blipFill>
          <a:blip r:embed="rId3"/>
          <a:srcRect l="3205" r="3205"/>
          <a:stretch>
            <a:fillRect/>
          </a:stretch>
        </p:blipFill>
        <p:spPr>
          <a:xfrm>
            <a:off x="0" y="0"/>
            <a:ext cx="6006230" cy="2291137"/>
          </a:xfrm>
        </p:spPr>
      </p:pic>
      <p:pic>
        <p:nvPicPr>
          <p:cNvPr id="13" name="Picture Placeholder 12" descr="Graphical user interface&#10;&#10;Description automatically generated">
            <a:extLst>
              <a:ext uri="{FF2B5EF4-FFF2-40B4-BE49-F238E27FC236}">
                <a16:creationId xmlns:a16="http://schemas.microsoft.com/office/drawing/2014/main" id="{0899F64B-7BEF-4BD7-8843-13504FBDC4CD}"/>
              </a:ext>
            </a:extLst>
          </p:cNvPr>
          <p:cNvPicPr>
            <a:picLocks noGrp="1" noChangeAspect="1"/>
          </p:cNvPicPr>
          <p:nvPr>
            <p:ph type="pic" sz="quarter" idx="11"/>
          </p:nvPr>
        </p:nvPicPr>
        <p:blipFill>
          <a:blip r:embed="rId4"/>
          <a:srcRect t="5953" b="5953"/>
          <a:stretch>
            <a:fillRect/>
          </a:stretch>
        </p:blipFill>
        <p:spPr>
          <a:xfrm>
            <a:off x="6185772" y="0"/>
            <a:ext cx="6006230" cy="2291137"/>
          </a:xfrm>
        </p:spPr>
      </p:pic>
      <p:pic>
        <p:nvPicPr>
          <p:cNvPr id="2" name="Picture 1">
            <a:extLst>
              <a:ext uri="{FF2B5EF4-FFF2-40B4-BE49-F238E27FC236}">
                <a16:creationId xmlns:a16="http://schemas.microsoft.com/office/drawing/2014/main" id="{3777A5C9-B790-49E1-A65C-BABF146757B3}"/>
              </a:ext>
            </a:extLst>
          </p:cNvPr>
          <p:cNvPicPr>
            <a:picLocks noChangeAspect="1"/>
          </p:cNvPicPr>
          <p:nvPr/>
        </p:nvPicPr>
        <p:blipFill>
          <a:blip r:embed="rId5"/>
          <a:stretch>
            <a:fillRect/>
          </a:stretch>
        </p:blipFill>
        <p:spPr>
          <a:xfrm>
            <a:off x="5577782" y="1305480"/>
            <a:ext cx="1341236" cy="1072989"/>
          </a:xfrm>
          <a:prstGeom prst="rect">
            <a:avLst/>
          </a:prstGeom>
        </p:spPr>
      </p:pic>
    </p:spTree>
    <p:extLst>
      <p:ext uri="{BB962C8B-B14F-4D97-AF65-F5344CB8AC3E}">
        <p14:creationId xmlns:p14="http://schemas.microsoft.com/office/powerpoint/2010/main" val="3292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indoor, wall, ceiling&#10;&#10;Description automatically generated">
            <a:extLst>
              <a:ext uri="{FF2B5EF4-FFF2-40B4-BE49-F238E27FC236}">
                <a16:creationId xmlns:a16="http://schemas.microsoft.com/office/drawing/2014/main" id="{93C964E9-61F9-4E22-B10E-BB41F0B93856}"/>
              </a:ext>
            </a:extLst>
          </p:cNvPr>
          <p:cNvPicPr>
            <a:picLocks noGrp="1" noChangeAspect="1"/>
          </p:cNvPicPr>
          <p:nvPr>
            <p:ph type="pic" sz="quarter" idx="10"/>
          </p:nvPr>
        </p:nvPicPr>
        <p:blipFill>
          <a:blip r:embed="rId3"/>
          <a:srcRect t="4335" b="4335"/>
          <a:stretch>
            <a:fillRect/>
          </a:stretch>
        </p:blipFill>
        <p:spPr>
          <a:xfrm>
            <a:off x="184270" y="4430026"/>
            <a:ext cx="5821961" cy="2427974"/>
          </a:xfrm>
        </p:spPr>
      </p:pic>
      <p:pic>
        <p:nvPicPr>
          <p:cNvPr id="9" name="Picture Placeholder 8" descr="A picture containing text, boat&#10;&#10;Description automatically generated">
            <a:extLst>
              <a:ext uri="{FF2B5EF4-FFF2-40B4-BE49-F238E27FC236}">
                <a16:creationId xmlns:a16="http://schemas.microsoft.com/office/drawing/2014/main" id="{336BD74B-95C6-47DA-82C7-5D55E6913A73}"/>
              </a:ext>
            </a:extLst>
          </p:cNvPr>
          <p:cNvPicPr>
            <a:picLocks noGrp="1" noChangeAspect="1"/>
          </p:cNvPicPr>
          <p:nvPr>
            <p:ph type="pic" sz="quarter" idx="11"/>
          </p:nvPr>
        </p:nvPicPr>
        <p:blipFill>
          <a:blip r:embed="rId4"/>
          <a:srcRect l="3681" r="3681"/>
          <a:stretch>
            <a:fillRect/>
          </a:stretch>
        </p:blipFill>
        <p:spPr>
          <a:xfrm>
            <a:off x="6185770" y="4392202"/>
            <a:ext cx="6006230" cy="2465798"/>
          </a:xfrm>
        </p:spPr>
      </p:pic>
      <p:sp>
        <p:nvSpPr>
          <p:cNvPr id="4" name="Title 3">
            <a:extLst>
              <a:ext uri="{FF2B5EF4-FFF2-40B4-BE49-F238E27FC236}">
                <a16:creationId xmlns:a16="http://schemas.microsoft.com/office/drawing/2014/main" id="{86EE0CB8-AE28-4D2E-9BBB-81344CDF533F}"/>
              </a:ext>
            </a:extLst>
          </p:cNvPr>
          <p:cNvSpPr>
            <a:spLocks noGrp="1"/>
          </p:cNvSpPr>
          <p:nvPr>
            <p:ph type="title"/>
          </p:nvPr>
        </p:nvSpPr>
        <p:spPr>
          <a:xfrm>
            <a:off x="283633" y="81374"/>
            <a:ext cx="11624734" cy="529225"/>
          </a:xfrm>
        </p:spPr>
        <p:txBody>
          <a:bodyPr>
            <a:noAutofit/>
          </a:bodyPr>
          <a:lstStyle/>
          <a:p>
            <a:r>
              <a:rPr lang="en-US" dirty="0">
                <a:solidFill>
                  <a:srgbClr val="00B0F0"/>
                </a:solidFill>
              </a:rPr>
              <a:t>Coalitions in Action During COVID-19 (United States of America)</a:t>
            </a:r>
          </a:p>
        </p:txBody>
      </p:sp>
      <p:sp>
        <p:nvSpPr>
          <p:cNvPr id="10" name="Content Placeholder 4">
            <a:extLst>
              <a:ext uri="{FF2B5EF4-FFF2-40B4-BE49-F238E27FC236}">
                <a16:creationId xmlns:a16="http://schemas.microsoft.com/office/drawing/2014/main" id="{B8C0D3CF-4E01-4B22-B42A-583DF2B38EDC}"/>
              </a:ext>
            </a:extLst>
          </p:cNvPr>
          <p:cNvSpPr txBox="1">
            <a:spLocks noGrp="1"/>
          </p:cNvSpPr>
          <p:nvPr>
            <p:ph idx="1"/>
          </p:nvPr>
        </p:nvSpPr>
        <p:spPr>
          <a:xfrm>
            <a:off x="352746" y="679852"/>
            <a:ext cx="11486508" cy="349624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spcBef>
                <a:spcPts val="600"/>
              </a:spcBef>
              <a:spcAft>
                <a:spcPts val="600"/>
              </a:spcAft>
              <a:buFont typeface="Arial" panose="020B0604020202020204" pitchFamily="34" charset="0"/>
              <a:buChar char="•"/>
            </a:pPr>
            <a:r>
              <a:rPr lang="en-US" sz="2000" dirty="0"/>
              <a:t>Partnership for Health engaged students using virtual Kahoot games through Zoom. The questions were a mix of pop culture questions, as well as questions about drug and alcohol. Their students greatly enjoyed Kahoot!</a:t>
            </a:r>
            <a:br>
              <a:rPr lang="en-US" sz="2000" dirty="0"/>
            </a:br>
            <a:br>
              <a:rPr lang="en-US" sz="2000" dirty="0"/>
            </a:br>
            <a:r>
              <a:rPr lang="en-US" sz="2000" dirty="0"/>
              <a:t>The Community Action Commission of Fayette County partnered with Meals on Wheels to distribute at-home medication safe disposal pouches through their program.</a:t>
            </a:r>
            <a:br>
              <a:rPr lang="en-US" sz="2000" dirty="0"/>
            </a:br>
            <a:br>
              <a:rPr lang="en-US" sz="2000" dirty="0"/>
            </a:br>
            <a:r>
              <a:rPr lang="en-US" sz="2000" dirty="0"/>
              <a:t>Over the past six months Impact Spartanburg has focused on developing COVID-specific resource guides, identifying ways to remotely engage youth and exploring ways to keep prospective policy change moving forward. On National Overdose Awareness Day they  partnered with a dozen community partners to disseminate information about the importance of safe disposal and distributed over 1,400 </a:t>
            </a:r>
            <a:r>
              <a:rPr lang="en-US" sz="2000" dirty="0" err="1"/>
              <a:t>Deterra</a:t>
            </a:r>
            <a:r>
              <a:rPr lang="en-US" sz="2000" dirty="0"/>
              <a:t> bags to all corners of our community. Given the transportation barriers in the community, the ability to collaborate with partners who travel to residents was a huge success.</a:t>
            </a:r>
            <a:br>
              <a:rPr lang="en-US" sz="2000" dirty="0"/>
            </a:br>
            <a:br>
              <a:rPr lang="en-US" sz="2000" dirty="0"/>
            </a:br>
            <a:r>
              <a:rPr lang="en-US" sz="2000" dirty="0"/>
              <a:t>Decatur Prevention Initiative disseminated postcard mailers about permanent </a:t>
            </a:r>
            <a:r>
              <a:rPr lang="en-US" sz="2000" dirty="0" err="1"/>
              <a:t>dropbox</a:t>
            </a:r>
            <a:r>
              <a:rPr lang="en-US" sz="2000" dirty="0"/>
              <a:t> locations to 12,300 residents, had billboards on safe disposal reach more than 250,000 people, distributed resource guides to 1,250 families and participated in a local adolescent health conference.</a:t>
            </a:r>
          </a:p>
          <a:p>
            <a:pPr algn="l"/>
            <a:endParaRPr lang="en-US" sz="2400" dirty="0">
              <a:solidFill>
                <a:srgbClr val="263C87"/>
              </a:solidFill>
              <a:latin typeface="Source Sans Pro" panose="020B0503030403020204" pitchFamily="34" charset="0"/>
              <a:ea typeface="Source Sans Pro" panose="020B0503030403020204" pitchFamily="34" charset="0"/>
            </a:endParaRPr>
          </a:p>
        </p:txBody>
      </p:sp>
      <p:pic>
        <p:nvPicPr>
          <p:cNvPr id="1028" name="Picture 4" descr="U.S. Flag Code | Military.com">
            <a:extLst>
              <a:ext uri="{FF2B5EF4-FFF2-40B4-BE49-F238E27FC236}">
                <a16:creationId xmlns:a16="http://schemas.microsoft.com/office/drawing/2014/main" id="{C3D73A00-6015-49A6-90D0-84F387844C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54795">
            <a:off x="5492011" y="5458832"/>
            <a:ext cx="1168983" cy="77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790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a:extLst>
              <a:ext uri="{FF2B5EF4-FFF2-40B4-BE49-F238E27FC236}">
                <a16:creationId xmlns:a16="http://schemas.microsoft.com/office/drawing/2014/main" id="{2D4CB3BA-F145-4D5E-94B8-21A1A08BA61B}"/>
              </a:ext>
            </a:extLst>
          </p:cNvPr>
          <p:cNvSpPr/>
          <p:nvPr/>
        </p:nvSpPr>
        <p:spPr>
          <a:xfrm rot="13497439">
            <a:off x="-1054729" y="447337"/>
            <a:ext cx="2109457" cy="2000816"/>
          </a:xfrm>
          <a:prstGeom prst="triangle">
            <a:avLst>
              <a:gd name="adj" fmla="val 12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sp>
        <p:nvSpPr>
          <p:cNvPr id="17" name="Title 1">
            <a:extLst>
              <a:ext uri="{FF2B5EF4-FFF2-40B4-BE49-F238E27FC236}">
                <a16:creationId xmlns:a16="http://schemas.microsoft.com/office/drawing/2014/main" id="{DF2E5F84-ABCF-45E4-A7FC-F9371302FBD0}"/>
              </a:ext>
            </a:extLst>
          </p:cNvPr>
          <p:cNvSpPr>
            <a:spLocks noGrp="1"/>
          </p:cNvSpPr>
          <p:nvPr>
            <p:ph type="title"/>
          </p:nvPr>
        </p:nvSpPr>
        <p:spPr>
          <a:xfrm>
            <a:off x="2580570" y="850374"/>
            <a:ext cx="7324163" cy="1325563"/>
          </a:xfrm>
        </p:spPr>
        <p:txBody>
          <a:bodyPr>
            <a:noAutofit/>
          </a:bodyPr>
          <a:lstStyle/>
          <a:p>
            <a:pPr algn="ctr"/>
            <a:r>
              <a:rPr lang="en-US" sz="2800" dirty="0"/>
              <a:t>For more information &amp; Technical Assistance</a:t>
            </a:r>
          </a:p>
        </p:txBody>
      </p:sp>
      <p:pic>
        <p:nvPicPr>
          <p:cNvPr id="22" name="Picture 21">
            <a:extLst>
              <a:ext uri="{FF2B5EF4-FFF2-40B4-BE49-F238E27FC236}">
                <a16:creationId xmlns:a16="http://schemas.microsoft.com/office/drawing/2014/main" id="{56F1DC0C-814E-4809-ACC2-AD82519FBA10}"/>
              </a:ext>
            </a:extLst>
          </p:cNvPr>
          <p:cNvPicPr>
            <a:picLocks noChangeAspect="1"/>
          </p:cNvPicPr>
          <p:nvPr/>
        </p:nvPicPr>
        <p:blipFill>
          <a:blip r:embed="rId3"/>
          <a:stretch>
            <a:fillRect/>
          </a:stretch>
        </p:blipFill>
        <p:spPr>
          <a:xfrm>
            <a:off x="4645590" y="745916"/>
            <a:ext cx="2668121" cy="400501"/>
          </a:xfrm>
          <a:prstGeom prst="rect">
            <a:avLst/>
          </a:prstGeom>
        </p:spPr>
      </p:pic>
      <p:sp>
        <p:nvSpPr>
          <p:cNvPr id="11" name="Rectangle 10">
            <a:extLst>
              <a:ext uri="{FF2B5EF4-FFF2-40B4-BE49-F238E27FC236}">
                <a16:creationId xmlns:a16="http://schemas.microsoft.com/office/drawing/2014/main" id="{C774A2E8-0AD6-4219-BD0A-AEC3338C5A2E}"/>
              </a:ext>
            </a:extLst>
          </p:cNvPr>
          <p:cNvSpPr/>
          <p:nvPr/>
        </p:nvSpPr>
        <p:spPr>
          <a:xfrm>
            <a:off x="1453229" y="2221974"/>
            <a:ext cx="5092351" cy="4401205"/>
          </a:xfrm>
          <a:prstGeom prst="rect">
            <a:avLst/>
          </a:prstGeom>
        </p:spPr>
        <p:txBody>
          <a:bodyPr wrap="square">
            <a:spAutoFit/>
          </a:bodyPr>
          <a:lstStyle/>
          <a:p>
            <a:pPr algn="ctr"/>
            <a:r>
              <a:rPr lang="en-US" sz="2000" dirty="0">
                <a:solidFill>
                  <a:schemeClr val="bg2">
                    <a:lumMod val="50000"/>
                  </a:schemeClr>
                </a:solidFill>
                <a:latin typeface="Source Sans Pro" panose="020B0703030403020204" pitchFamily="34" charset="0"/>
              </a:rPr>
              <a:t>Online Resources:</a:t>
            </a:r>
          </a:p>
          <a:p>
            <a:pPr algn="ctr"/>
            <a:r>
              <a:rPr lang="en-US" sz="2000" dirty="0">
                <a:solidFill>
                  <a:schemeClr val="bg2">
                    <a:lumMod val="50000"/>
                  </a:schemeClr>
                </a:solidFill>
                <a:latin typeface="Source Sans Pro" panose="020B0703030403020204" pitchFamily="34" charset="0"/>
              </a:rPr>
              <a:t>CADCA</a:t>
            </a:r>
          </a:p>
          <a:p>
            <a:pPr algn="ctr"/>
            <a:r>
              <a:rPr lang="en-US" sz="2000" dirty="0">
                <a:solidFill>
                  <a:schemeClr val="bg2">
                    <a:lumMod val="50000"/>
                  </a:schemeClr>
                </a:solidFill>
                <a:latin typeface="Source Sans Pro" panose="020B0703030403020204" pitchFamily="34" charset="0"/>
              </a:rPr>
              <a:t>Community Anti-Drug Coalitions of America</a:t>
            </a:r>
          </a:p>
          <a:p>
            <a:pPr algn="ctr"/>
            <a:r>
              <a:rPr lang="en-US" sz="2000" dirty="0">
                <a:latin typeface="Source Sans Pro" panose="020B0703030403020204" pitchFamily="34" charset="0"/>
                <a:hlinkClick r:id="rId4"/>
              </a:rPr>
              <a:t>www.cadca.org</a:t>
            </a:r>
            <a:endParaRPr lang="en-US" sz="2000" dirty="0">
              <a:latin typeface="Source Sans Pro" panose="020B0703030403020204" pitchFamily="34" charset="0"/>
            </a:endParaRPr>
          </a:p>
          <a:p>
            <a:pPr algn="ctr"/>
            <a:endParaRPr lang="en-US" sz="2000" dirty="0">
              <a:latin typeface="Source Sans Pro" panose="020B0703030403020204" pitchFamily="34" charset="0"/>
            </a:endParaRPr>
          </a:p>
          <a:p>
            <a:pPr algn="ctr"/>
            <a:r>
              <a:rPr lang="en-US" sz="2000" dirty="0">
                <a:solidFill>
                  <a:schemeClr val="bg2">
                    <a:lumMod val="50000"/>
                  </a:schemeClr>
                </a:solidFill>
                <a:latin typeface="Source Sans Pro" panose="020B0703030403020204" pitchFamily="34" charset="0"/>
              </a:rPr>
              <a:t>1-800-54CADCA </a:t>
            </a:r>
          </a:p>
          <a:p>
            <a:pPr algn="ctr"/>
            <a:r>
              <a:rPr lang="en-US" sz="2000" dirty="0">
                <a:latin typeface="Source Sans Pro" panose="020B0703030403020204" pitchFamily="34" charset="0"/>
                <a:hlinkClick r:id="rId5"/>
              </a:rPr>
              <a:t>International@cadca.org</a:t>
            </a:r>
            <a:endParaRPr lang="en-US" sz="2000" dirty="0">
              <a:latin typeface="Source Sans Pro" panose="020B0703030403020204" pitchFamily="34" charset="0"/>
            </a:endParaRPr>
          </a:p>
          <a:p>
            <a:pPr algn="ctr"/>
            <a:endParaRPr lang="en-US" sz="2000" dirty="0">
              <a:latin typeface="Source Sans Pro" panose="020B0703030403020204" pitchFamily="34" charset="0"/>
            </a:endParaRPr>
          </a:p>
          <a:p>
            <a:pPr algn="ctr"/>
            <a:r>
              <a:rPr lang="en-US" sz="2000" dirty="0">
                <a:solidFill>
                  <a:schemeClr val="bg2">
                    <a:lumMod val="50000"/>
                  </a:schemeClr>
                </a:solidFill>
                <a:latin typeface="Source Sans Pro" panose="020B0703030403020204" pitchFamily="34" charset="0"/>
              </a:rPr>
              <a:t>Point of Contact:</a:t>
            </a:r>
          </a:p>
          <a:p>
            <a:pPr algn="ctr"/>
            <a:r>
              <a:rPr lang="en-US" sz="2000" dirty="0">
                <a:solidFill>
                  <a:schemeClr val="bg2">
                    <a:lumMod val="50000"/>
                  </a:schemeClr>
                </a:solidFill>
                <a:latin typeface="Source Sans Pro" panose="020B0703030403020204" pitchFamily="34" charset="0"/>
              </a:rPr>
              <a:t>Eric Siervo</a:t>
            </a:r>
          </a:p>
          <a:p>
            <a:pPr algn="ctr"/>
            <a:r>
              <a:rPr lang="en-US" sz="2000" dirty="0">
                <a:solidFill>
                  <a:schemeClr val="bg2">
                    <a:lumMod val="50000"/>
                  </a:schemeClr>
                </a:solidFill>
                <a:latin typeface="Source Sans Pro" panose="020B0703030403020204" pitchFamily="34" charset="0"/>
              </a:rPr>
              <a:t>Vice president, International Programs</a:t>
            </a:r>
          </a:p>
          <a:p>
            <a:pPr algn="ctr"/>
            <a:r>
              <a:rPr lang="en-US" sz="2000" dirty="0">
                <a:solidFill>
                  <a:schemeClr val="bg2">
                    <a:lumMod val="50000"/>
                  </a:schemeClr>
                </a:solidFill>
                <a:latin typeface="Source Sans Pro" panose="020B0703030403020204" pitchFamily="34" charset="0"/>
              </a:rPr>
              <a:t>Tel: 001 (703) 706-0560 ext. 248</a:t>
            </a:r>
          </a:p>
          <a:p>
            <a:pPr algn="ctr"/>
            <a:r>
              <a:rPr lang="en-US" sz="2000" dirty="0">
                <a:solidFill>
                  <a:schemeClr val="bg2">
                    <a:lumMod val="50000"/>
                  </a:schemeClr>
                </a:solidFill>
                <a:latin typeface="Source Sans Pro" panose="020B0703030403020204" pitchFamily="34" charset="0"/>
              </a:rPr>
              <a:t>esiervo@cadca.org</a:t>
            </a:r>
          </a:p>
        </p:txBody>
      </p:sp>
      <p:pic>
        <p:nvPicPr>
          <p:cNvPr id="12" name="Picture 11">
            <a:extLst>
              <a:ext uri="{FF2B5EF4-FFF2-40B4-BE49-F238E27FC236}">
                <a16:creationId xmlns:a16="http://schemas.microsoft.com/office/drawing/2014/main" id="{0A999568-A5BF-47AC-82FB-D6124EDD52A8}"/>
              </a:ext>
            </a:extLst>
          </p:cNvPr>
          <p:cNvPicPr>
            <a:picLocks noChangeAspect="1"/>
          </p:cNvPicPr>
          <p:nvPr/>
        </p:nvPicPr>
        <p:blipFill rotWithShape="1">
          <a:blip r:embed="rId6"/>
          <a:srcRect l="1461" t="1999" r="2291" b="2765"/>
          <a:stretch/>
        </p:blipFill>
        <p:spPr>
          <a:xfrm>
            <a:off x="6886596" y="1938875"/>
            <a:ext cx="3207317" cy="1647904"/>
          </a:xfrm>
          <a:prstGeom prst="rect">
            <a:avLst/>
          </a:prstGeom>
          <a:ln>
            <a:solidFill>
              <a:schemeClr val="tx1"/>
            </a:solidFill>
          </a:ln>
        </p:spPr>
      </p:pic>
      <p:sp>
        <p:nvSpPr>
          <p:cNvPr id="13" name="TextBox 12">
            <a:extLst>
              <a:ext uri="{FF2B5EF4-FFF2-40B4-BE49-F238E27FC236}">
                <a16:creationId xmlns:a16="http://schemas.microsoft.com/office/drawing/2014/main" id="{DF396BB7-7271-4A71-A727-C215566BE8E6}"/>
              </a:ext>
            </a:extLst>
          </p:cNvPr>
          <p:cNvSpPr txBox="1"/>
          <p:nvPr/>
        </p:nvSpPr>
        <p:spPr>
          <a:xfrm>
            <a:off x="6886595" y="3653135"/>
            <a:ext cx="3207318" cy="461665"/>
          </a:xfrm>
          <a:prstGeom prst="rect">
            <a:avLst/>
          </a:prstGeom>
          <a:noFill/>
        </p:spPr>
        <p:txBody>
          <a:bodyPr wrap="square" rtlCol="0">
            <a:spAutoFit/>
          </a:bodyPr>
          <a:lstStyle/>
          <a:p>
            <a:pPr algn="ctr"/>
            <a:r>
              <a:rPr lang="es-CO" sz="1200" b="1" i="1" dirty="0">
                <a:solidFill>
                  <a:schemeClr val="bg2">
                    <a:lumMod val="50000"/>
                  </a:schemeClr>
                </a:solidFill>
              </a:rPr>
              <a:t>Youth </a:t>
            </a:r>
            <a:r>
              <a:rPr lang="es-CO" sz="1200" b="1" i="1" dirty="0" err="1">
                <a:solidFill>
                  <a:schemeClr val="bg2">
                    <a:lumMod val="50000"/>
                  </a:schemeClr>
                </a:solidFill>
              </a:rPr>
              <a:t>Coalition</a:t>
            </a:r>
            <a:r>
              <a:rPr lang="es-CO" sz="1200" b="1" i="1" dirty="0">
                <a:solidFill>
                  <a:schemeClr val="bg2">
                    <a:lumMod val="50000"/>
                  </a:schemeClr>
                </a:solidFill>
              </a:rPr>
              <a:t> </a:t>
            </a:r>
            <a:r>
              <a:rPr lang="es-CO" sz="1200" b="1" i="1" dirty="0" err="1">
                <a:solidFill>
                  <a:schemeClr val="bg2">
                    <a:lumMod val="50000"/>
                  </a:schemeClr>
                </a:solidFill>
              </a:rPr>
              <a:t>members</a:t>
            </a:r>
            <a:r>
              <a:rPr lang="es-CO" sz="1200" b="1" i="1" dirty="0">
                <a:solidFill>
                  <a:schemeClr val="bg2">
                    <a:lumMod val="50000"/>
                  </a:schemeClr>
                </a:solidFill>
              </a:rPr>
              <a:t> </a:t>
            </a:r>
            <a:r>
              <a:rPr lang="es-CO" sz="1200" b="1" i="1" dirty="0" err="1">
                <a:solidFill>
                  <a:schemeClr val="bg2">
                    <a:lumMod val="50000"/>
                  </a:schemeClr>
                </a:solidFill>
              </a:rPr>
              <a:t>participating</a:t>
            </a:r>
            <a:r>
              <a:rPr lang="es-CO" sz="1200" b="1" i="1" dirty="0">
                <a:solidFill>
                  <a:schemeClr val="bg2">
                    <a:lumMod val="50000"/>
                  </a:schemeClr>
                </a:solidFill>
              </a:rPr>
              <a:t> in</a:t>
            </a:r>
          </a:p>
          <a:p>
            <a:pPr algn="ctr"/>
            <a:r>
              <a:rPr lang="es-CO" sz="1200" b="1" i="1" dirty="0">
                <a:solidFill>
                  <a:schemeClr val="bg2">
                    <a:lumMod val="50000"/>
                  </a:schemeClr>
                </a:solidFill>
              </a:rPr>
              <a:t>CADCA’s National Forum</a:t>
            </a:r>
          </a:p>
        </p:txBody>
      </p:sp>
      <p:sp>
        <p:nvSpPr>
          <p:cNvPr id="14" name="TextBox 13">
            <a:extLst>
              <a:ext uri="{FF2B5EF4-FFF2-40B4-BE49-F238E27FC236}">
                <a16:creationId xmlns:a16="http://schemas.microsoft.com/office/drawing/2014/main" id="{8E2A8D33-D372-4035-9A2A-3A6972D8B96E}"/>
              </a:ext>
            </a:extLst>
          </p:cNvPr>
          <p:cNvSpPr txBox="1"/>
          <p:nvPr/>
        </p:nvSpPr>
        <p:spPr>
          <a:xfrm>
            <a:off x="6819143" y="6059464"/>
            <a:ext cx="3190103" cy="646331"/>
          </a:xfrm>
          <a:prstGeom prst="rect">
            <a:avLst/>
          </a:prstGeom>
          <a:noFill/>
        </p:spPr>
        <p:txBody>
          <a:bodyPr wrap="square" rtlCol="0">
            <a:spAutoFit/>
          </a:bodyPr>
          <a:lstStyle/>
          <a:p>
            <a:pPr algn="ctr"/>
            <a:endParaRPr lang="en-US" sz="1200" b="1" i="1" dirty="0"/>
          </a:p>
          <a:p>
            <a:pPr algn="ctr"/>
            <a:r>
              <a:rPr lang="en-US" sz="1200" b="1" i="1" dirty="0">
                <a:solidFill>
                  <a:schemeClr val="bg2">
                    <a:lumMod val="50000"/>
                  </a:schemeClr>
                </a:solidFill>
              </a:rPr>
              <a:t>International guests participating in the Mid-Year Training Institute" – July 2018</a:t>
            </a:r>
            <a:endParaRPr lang="es-CO" sz="1200" b="1" i="1" dirty="0">
              <a:solidFill>
                <a:schemeClr val="bg2">
                  <a:lumMod val="50000"/>
                </a:schemeClr>
              </a:solidFill>
            </a:endParaRPr>
          </a:p>
        </p:txBody>
      </p:sp>
      <p:pic>
        <p:nvPicPr>
          <p:cNvPr id="15" name="Picture 14">
            <a:extLst>
              <a:ext uri="{FF2B5EF4-FFF2-40B4-BE49-F238E27FC236}">
                <a16:creationId xmlns:a16="http://schemas.microsoft.com/office/drawing/2014/main" id="{FAFA3135-E4C8-4521-B0B4-CE9963725C35}"/>
              </a:ext>
            </a:extLst>
          </p:cNvPr>
          <p:cNvPicPr>
            <a:picLocks noChangeAspect="1"/>
          </p:cNvPicPr>
          <p:nvPr/>
        </p:nvPicPr>
        <p:blipFill>
          <a:blip r:embed="rId7"/>
          <a:stretch>
            <a:fillRect/>
          </a:stretch>
        </p:blipFill>
        <p:spPr>
          <a:xfrm>
            <a:off x="6921429" y="4648200"/>
            <a:ext cx="3170195" cy="1579001"/>
          </a:xfrm>
          <a:prstGeom prst="rect">
            <a:avLst/>
          </a:prstGeom>
        </p:spPr>
      </p:pic>
    </p:spTree>
    <p:extLst>
      <p:ext uri="{BB962C8B-B14F-4D97-AF65-F5344CB8AC3E}">
        <p14:creationId xmlns:p14="http://schemas.microsoft.com/office/powerpoint/2010/main" val="2769805788"/>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C46A7-971A-49B1-BB43-5459A6580B64}"/>
              </a:ext>
            </a:extLst>
          </p:cNvPr>
          <p:cNvPicPr>
            <a:picLocks noChangeAspect="1"/>
          </p:cNvPicPr>
          <p:nvPr/>
        </p:nvPicPr>
        <p:blipFill rotWithShape="1">
          <a:blip r:embed="rId3"/>
          <a:srcRect l="50000" r="5347"/>
          <a:stretch/>
        </p:blipFill>
        <p:spPr>
          <a:xfrm>
            <a:off x="9347223" y="2553757"/>
            <a:ext cx="2844777" cy="3664014"/>
          </a:xfrm>
          <a:prstGeom prst="rect">
            <a:avLst/>
          </a:prstGeom>
        </p:spPr>
      </p:pic>
      <p:sp>
        <p:nvSpPr>
          <p:cNvPr id="4" name="Content Placeholder 3">
            <a:extLst>
              <a:ext uri="{FF2B5EF4-FFF2-40B4-BE49-F238E27FC236}">
                <a16:creationId xmlns:a16="http://schemas.microsoft.com/office/drawing/2014/main" id="{FB9BC20F-339C-7A4F-BFDD-7AFE2643C07C}"/>
              </a:ext>
            </a:extLst>
          </p:cNvPr>
          <p:cNvSpPr>
            <a:spLocks noGrp="1"/>
          </p:cNvSpPr>
          <p:nvPr>
            <p:ph idx="4294967295"/>
          </p:nvPr>
        </p:nvSpPr>
        <p:spPr>
          <a:xfrm>
            <a:off x="668392" y="2072247"/>
            <a:ext cx="8822266" cy="4351338"/>
          </a:xfrm>
        </p:spPr>
        <p:txBody>
          <a:bodyPr>
            <a:normAutofit/>
          </a:bodyPr>
          <a:lstStyle/>
          <a:p>
            <a:r>
              <a:rPr lang="en-US" sz="2400" b="1" dirty="0">
                <a:solidFill>
                  <a:srgbClr val="263B88"/>
                </a:solidFill>
              </a:rPr>
              <a:t>CADCA’s Vision:</a:t>
            </a:r>
          </a:p>
          <a:p>
            <a:r>
              <a:rPr lang="en-US" sz="2000" dirty="0"/>
              <a:t>A world of safe, healthy and drug-free communities</a:t>
            </a:r>
          </a:p>
          <a:p>
            <a:endParaRPr lang="en-US" sz="2000" dirty="0"/>
          </a:p>
          <a:p>
            <a:r>
              <a:rPr lang="en-US" sz="2400" b="1" dirty="0">
                <a:solidFill>
                  <a:srgbClr val="263B88"/>
                </a:solidFill>
              </a:rPr>
              <a:t>CADCA’s Mission:</a:t>
            </a:r>
          </a:p>
          <a:p>
            <a:pPr>
              <a:spcBef>
                <a:spcPts val="1800"/>
              </a:spcBef>
            </a:pPr>
            <a:r>
              <a:rPr lang="en-US" altLang="en-US" sz="2000" b="1" i="1" dirty="0">
                <a:solidFill>
                  <a:schemeClr val="bg2">
                    <a:lumMod val="50000"/>
                  </a:schemeClr>
                </a:solidFill>
                <a:latin typeface="Source Sans Pro" panose="020B0703030403020204" pitchFamily="34" charset="0"/>
              </a:rPr>
              <a:t>To strengthen the capacity of community coalitions to create and maintain safe, healthy and drug-free communities globally</a:t>
            </a:r>
            <a:r>
              <a:rPr lang="en-US" altLang="en-US" sz="2000" b="1" dirty="0">
                <a:solidFill>
                  <a:schemeClr val="bg2">
                    <a:lumMod val="50000"/>
                  </a:schemeClr>
                </a:solidFill>
                <a:latin typeface="Source Sans Pro" panose="020B0703030403020204" pitchFamily="34" charset="0"/>
              </a:rPr>
              <a:t> </a:t>
            </a:r>
          </a:p>
          <a:p>
            <a:pPr>
              <a:spcBef>
                <a:spcPts val="1800"/>
              </a:spcBef>
            </a:pPr>
            <a:r>
              <a:rPr lang="en-US" altLang="en-US" sz="2000" dirty="0">
                <a:solidFill>
                  <a:schemeClr val="bg2">
                    <a:lumMod val="50000"/>
                  </a:schemeClr>
                </a:solidFill>
                <a:latin typeface="Source Sans Pro" panose="020B0703030403020204" pitchFamily="34" charset="0"/>
              </a:rPr>
              <a:t>Founded in 1992 as a recommendation from the President’s Drug Advisory Council</a:t>
            </a:r>
          </a:p>
          <a:p>
            <a:pPr>
              <a:spcBef>
                <a:spcPts val="1800"/>
              </a:spcBef>
            </a:pPr>
            <a:r>
              <a:rPr lang="en-US" altLang="en-US" sz="2000" dirty="0">
                <a:solidFill>
                  <a:schemeClr val="bg2">
                    <a:lumMod val="50000"/>
                  </a:schemeClr>
                </a:solidFill>
                <a:latin typeface="Source Sans Pro" panose="020B0703030403020204" pitchFamily="34" charset="0"/>
              </a:rPr>
              <a:t>CADCA represents more than 5,000 community coalitions</a:t>
            </a:r>
          </a:p>
        </p:txBody>
      </p:sp>
      <p:sp>
        <p:nvSpPr>
          <p:cNvPr id="5" name="Rectangle 4">
            <a:extLst>
              <a:ext uri="{FF2B5EF4-FFF2-40B4-BE49-F238E27FC236}">
                <a16:creationId xmlns:a16="http://schemas.microsoft.com/office/drawing/2014/main" id="{28BC56ED-32C0-423B-8EAF-A23D62B289A3}"/>
              </a:ext>
            </a:extLst>
          </p:cNvPr>
          <p:cNvSpPr/>
          <p:nvPr/>
        </p:nvSpPr>
        <p:spPr>
          <a:xfrm>
            <a:off x="0" y="0"/>
            <a:ext cx="1041400" cy="20722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Isosceles Triangle 5">
            <a:extLst>
              <a:ext uri="{FF2B5EF4-FFF2-40B4-BE49-F238E27FC236}">
                <a16:creationId xmlns:a16="http://schemas.microsoft.com/office/drawing/2014/main" id="{E389BC96-7E5D-4DC0-8A57-FE1D3A02D1EF}"/>
              </a:ext>
            </a:extLst>
          </p:cNvPr>
          <p:cNvSpPr/>
          <p:nvPr/>
        </p:nvSpPr>
        <p:spPr>
          <a:xfrm rot="10800000">
            <a:off x="661441" y="3696"/>
            <a:ext cx="1067430" cy="1768126"/>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01ABCC7-5135-E54D-BB97-07C213B47A65}"/>
              </a:ext>
            </a:extLst>
          </p:cNvPr>
          <p:cNvSpPr>
            <a:spLocks noGrp="1"/>
          </p:cNvSpPr>
          <p:nvPr>
            <p:ph type="title"/>
          </p:nvPr>
        </p:nvSpPr>
        <p:spPr>
          <a:xfrm>
            <a:off x="1457938" y="188518"/>
            <a:ext cx="9951208" cy="1325563"/>
          </a:xfrm>
        </p:spPr>
        <p:txBody>
          <a:bodyPr>
            <a:normAutofit/>
          </a:bodyPr>
          <a:lstStyle/>
          <a:p>
            <a:r>
              <a:rPr lang="en-US" dirty="0">
                <a:solidFill>
                  <a:srgbClr val="263B88"/>
                </a:solidFill>
              </a:rPr>
              <a:t>CADCA History and Overview</a:t>
            </a:r>
          </a:p>
        </p:txBody>
      </p:sp>
      <p:sp>
        <p:nvSpPr>
          <p:cNvPr id="7" name="Rectangle 6">
            <a:extLst>
              <a:ext uri="{FF2B5EF4-FFF2-40B4-BE49-F238E27FC236}">
                <a16:creationId xmlns:a16="http://schemas.microsoft.com/office/drawing/2014/main" id="{4CD53218-67D7-401E-AD7B-BFD98E081E9D}"/>
              </a:ext>
            </a:extLst>
          </p:cNvPr>
          <p:cNvSpPr/>
          <p:nvPr/>
        </p:nvSpPr>
        <p:spPr>
          <a:xfrm>
            <a:off x="0" y="3696"/>
            <a:ext cx="1312333" cy="1695208"/>
          </a:xfrm>
          <a:prstGeom prst="rect">
            <a:avLst/>
          </a:prstGeom>
          <a:solidFill>
            <a:srgbClr val="263B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79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0B90E0-B8D2-4721-8D39-DFB940614954}"/>
              </a:ext>
            </a:extLst>
          </p:cNvPr>
          <p:cNvPicPr>
            <a:picLocks noChangeAspect="1"/>
          </p:cNvPicPr>
          <p:nvPr/>
        </p:nvPicPr>
        <p:blipFill>
          <a:blip r:embed="rId3"/>
          <a:stretch>
            <a:fillRect/>
          </a:stretch>
        </p:blipFill>
        <p:spPr>
          <a:xfrm>
            <a:off x="1" y="0"/>
            <a:ext cx="12192000" cy="6858000"/>
          </a:xfrm>
          <a:prstGeom prst="rect">
            <a:avLst/>
          </a:prstGeom>
        </p:spPr>
      </p:pic>
      <p:sp>
        <p:nvSpPr>
          <p:cNvPr id="11" name="Title 2">
            <a:extLst>
              <a:ext uri="{FF2B5EF4-FFF2-40B4-BE49-F238E27FC236}">
                <a16:creationId xmlns:a16="http://schemas.microsoft.com/office/drawing/2014/main" id="{F210F392-DB7C-49EF-8AB5-D630E141D12E}"/>
              </a:ext>
            </a:extLst>
          </p:cNvPr>
          <p:cNvSpPr>
            <a:spLocks noGrp="1"/>
          </p:cNvSpPr>
          <p:nvPr>
            <p:ph type="title"/>
          </p:nvPr>
        </p:nvSpPr>
        <p:spPr>
          <a:xfrm>
            <a:off x="44387" y="68791"/>
            <a:ext cx="12147612" cy="1325563"/>
          </a:xfrm>
        </p:spPr>
        <p:txBody>
          <a:bodyPr>
            <a:noAutofit/>
          </a:bodyPr>
          <a:lstStyle/>
          <a:p>
            <a:pPr algn="ctr"/>
            <a:r>
              <a:rPr lang="en-US" sz="3600" dirty="0"/>
              <a:t>CADCA has developed a global network of 305 community coalition in 28 countries around the world</a:t>
            </a:r>
            <a:r>
              <a:rPr lang="en-US" sz="3600" dirty="0">
                <a:solidFill>
                  <a:srgbClr val="263B88"/>
                </a:solidFill>
              </a:rPr>
              <a:t>​</a:t>
            </a:r>
          </a:p>
        </p:txBody>
      </p:sp>
    </p:spTree>
    <p:extLst>
      <p:ext uri="{BB962C8B-B14F-4D97-AF65-F5344CB8AC3E}">
        <p14:creationId xmlns:p14="http://schemas.microsoft.com/office/powerpoint/2010/main" val="142179470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09C30D-2213-BA48-8DA7-72FC6D3BBE1C}"/>
              </a:ext>
            </a:extLst>
          </p:cNvPr>
          <p:cNvSpPr>
            <a:spLocks noGrp="1"/>
          </p:cNvSpPr>
          <p:nvPr>
            <p:ph type="title"/>
          </p:nvPr>
        </p:nvSpPr>
        <p:spPr>
          <a:xfrm>
            <a:off x="1681992" y="490601"/>
            <a:ext cx="4414008" cy="1325563"/>
          </a:xfrm>
        </p:spPr>
        <p:txBody>
          <a:bodyPr>
            <a:normAutofit fontScale="90000"/>
          </a:bodyPr>
          <a:lstStyle/>
          <a:p>
            <a:r>
              <a:rPr lang="en-US" dirty="0"/>
              <a:t>CADCA Expanding Virtual Outreach to Coalitions</a:t>
            </a:r>
          </a:p>
        </p:txBody>
      </p:sp>
      <p:pic>
        <p:nvPicPr>
          <p:cNvPr id="10" name="Picture 9">
            <a:extLst>
              <a:ext uri="{FF2B5EF4-FFF2-40B4-BE49-F238E27FC236}">
                <a16:creationId xmlns:a16="http://schemas.microsoft.com/office/drawing/2014/main" id="{DFA46804-7AF4-448B-B6DD-961DCC43CF71}"/>
              </a:ext>
            </a:extLst>
          </p:cNvPr>
          <p:cNvPicPr>
            <a:picLocks noChangeAspect="1"/>
          </p:cNvPicPr>
          <p:nvPr/>
        </p:nvPicPr>
        <p:blipFill>
          <a:blip r:embed="rId3"/>
          <a:stretch>
            <a:fillRect/>
          </a:stretch>
        </p:blipFill>
        <p:spPr>
          <a:xfrm>
            <a:off x="6757416" y="0"/>
            <a:ext cx="5434583" cy="6858000"/>
          </a:xfrm>
          <a:prstGeom prst="rect">
            <a:avLst/>
          </a:prstGeom>
        </p:spPr>
      </p:pic>
      <p:pic>
        <p:nvPicPr>
          <p:cNvPr id="9" name="Picture 8">
            <a:extLst>
              <a:ext uri="{FF2B5EF4-FFF2-40B4-BE49-F238E27FC236}">
                <a16:creationId xmlns:a16="http://schemas.microsoft.com/office/drawing/2014/main" id="{E108D262-9B5B-45D7-8CB2-88FCC3B46ABF}"/>
              </a:ext>
            </a:extLst>
          </p:cNvPr>
          <p:cNvPicPr>
            <a:picLocks noChangeAspect="1"/>
          </p:cNvPicPr>
          <p:nvPr/>
        </p:nvPicPr>
        <p:blipFill>
          <a:blip r:embed="rId4"/>
          <a:stretch>
            <a:fillRect/>
          </a:stretch>
        </p:blipFill>
        <p:spPr>
          <a:xfrm>
            <a:off x="64952" y="2871216"/>
            <a:ext cx="3756550" cy="1200546"/>
          </a:xfrm>
          <a:prstGeom prst="rect">
            <a:avLst/>
          </a:prstGeom>
        </p:spPr>
      </p:pic>
      <p:sp>
        <p:nvSpPr>
          <p:cNvPr id="13" name="Title 3">
            <a:extLst>
              <a:ext uri="{FF2B5EF4-FFF2-40B4-BE49-F238E27FC236}">
                <a16:creationId xmlns:a16="http://schemas.microsoft.com/office/drawing/2014/main" id="{60A75D0A-2102-4EEA-BE0C-97C49D5C5302}"/>
              </a:ext>
            </a:extLst>
          </p:cNvPr>
          <p:cNvSpPr txBox="1">
            <a:spLocks/>
          </p:cNvSpPr>
          <p:nvPr/>
        </p:nvSpPr>
        <p:spPr>
          <a:xfrm>
            <a:off x="64952" y="2279431"/>
            <a:ext cx="3756549" cy="5917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263B88"/>
                </a:solidFill>
                <a:latin typeface="Source Sans Pro" panose="020B0503030403020204" pitchFamily="34" charset="77"/>
                <a:ea typeface="+mj-ea"/>
                <a:cs typeface="+mj-cs"/>
              </a:defRPr>
            </a:lvl1pPr>
          </a:lstStyle>
          <a:p>
            <a:pPr algn="ctr"/>
            <a:r>
              <a:rPr lang="en-US" sz="2800" dirty="0">
                <a:solidFill>
                  <a:srgbClr val="ED2E26"/>
                </a:solidFill>
              </a:rPr>
              <a:t>Domestic Reach</a:t>
            </a:r>
          </a:p>
        </p:txBody>
      </p:sp>
      <p:pic>
        <p:nvPicPr>
          <p:cNvPr id="12" name="Picture 11">
            <a:extLst>
              <a:ext uri="{FF2B5EF4-FFF2-40B4-BE49-F238E27FC236}">
                <a16:creationId xmlns:a16="http://schemas.microsoft.com/office/drawing/2014/main" id="{8E2F92A2-BB2C-4667-9E32-6A727909E3A7}"/>
              </a:ext>
            </a:extLst>
          </p:cNvPr>
          <p:cNvPicPr>
            <a:picLocks noChangeAspect="1"/>
          </p:cNvPicPr>
          <p:nvPr/>
        </p:nvPicPr>
        <p:blipFill>
          <a:blip r:embed="rId5"/>
          <a:stretch>
            <a:fillRect/>
          </a:stretch>
        </p:blipFill>
        <p:spPr>
          <a:xfrm>
            <a:off x="64954" y="4071762"/>
            <a:ext cx="3786849" cy="2511918"/>
          </a:xfrm>
          <a:prstGeom prst="rect">
            <a:avLst/>
          </a:prstGeom>
        </p:spPr>
      </p:pic>
      <p:pic>
        <p:nvPicPr>
          <p:cNvPr id="1026" name="Picture 2">
            <a:extLst>
              <a:ext uri="{FF2B5EF4-FFF2-40B4-BE49-F238E27FC236}">
                <a16:creationId xmlns:a16="http://schemas.microsoft.com/office/drawing/2014/main" id="{ABA8AA20-483C-4013-ADE7-E0FE94B22B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8722" y="2686050"/>
            <a:ext cx="2771775"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2240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4429C1-F297-1E44-9E44-AC45B2B35C13}"/>
              </a:ext>
            </a:extLst>
          </p:cNvPr>
          <p:cNvSpPr>
            <a:spLocks noGrp="1"/>
          </p:cNvSpPr>
          <p:nvPr>
            <p:ph type="title"/>
          </p:nvPr>
        </p:nvSpPr>
        <p:spPr>
          <a:xfrm>
            <a:off x="1070715" y="142547"/>
            <a:ext cx="11266100" cy="1311664"/>
          </a:xfrm>
        </p:spPr>
        <p:txBody>
          <a:bodyPr vert="horz" lIns="91440" tIns="45720" rIns="91440" bIns="45720" rtlCol="0" anchor="ctr">
            <a:noAutofit/>
          </a:bodyPr>
          <a:lstStyle/>
          <a:p>
            <a:pPr algn="ctr"/>
            <a:r>
              <a:rPr lang="en-US" sz="4000" dirty="0"/>
              <a:t>Emerging issues and realities on the ground in communities globally?</a:t>
            </a:r>
          </a:p>
        </p:txBody>
      </p:sp>
      <p:pic>
        <p:nvPicPr>
          <p:cNvPr id="9" name="Content Placeholder 8">
            <a:extLst>
              <a:ext uri="{FF2B5EF4-FFF2-40B4-BE49-F238E27FC236}">
                <a16:creationId xmlns:a16="http://schemas.microsoft.com/office/drawing/2014/main" id="{3A01C671-2055-41A8-ACB0-E94A7FA310E9}"/>
              </a:ext>
            </a:extLst>
          </p:cNvPr>
          <p:cNvPicPr>
            <a:picLocks noGrp="1" noChangeAspect="1"/>
          </p:cNvPicPr>
          <p:nvPr>
            <p:ph idx="4294967295"/>
          </p:nvPr>
        </p:nvPicPr>
        <p:blipFill>
          <a:blip r:embed="rId3"/>
          <a:stretch>
            <a:fillRect/>
          </a:stretch>
        </p:blipFill>
        <p:spPr>
          <a:xfrm>
            <a:off x="407922" y="2738105"/>
            <a:ext cx="2511412" cy="1789281"/>
          </a:xfrm>
        </p:spPr>
      </p:pic>
      <p:sp>
        <p:nvSpPr>
          <p:cNvPr id="7" name="Freeform 3982">
            <a:extLst>
              <a:ext uri="{FF2B5EF4-FFF2-40B4-BE49-F238E27FC236}">
                <a16:creationId xmlns:a16="http://schemas.microsoft.com/office/drawing/2014/main" id="{C8B51D78-C93A-4EB3-B4B3-F12A60A3FA1A}"/>
              </a:ext>
            </a:extLst>
          </p:cNvPr>
          <p:cNvSpPr>
            <a:spLocks noEditPoints="1"/>
          </p:cNvSpPr>
          <p:nvPr/>
        </p:nvSpPr>
        <p:spPr bwMode="auto">
          <a:xfrm>
            <a:off x="10025829" y="6378567"/>
            <a:ext cx="829205" cy="182707"/>
          </a:xfrm>
          <a:custGeom>
            <a:avLst/>
            <a:gdLst/>
            <a:ahLst/>
            <a:cxnLst>
              <a:cxn ang="0">
                <a:pos x="209" y="16"/>
              </a:cxn>
              <a:cxn ang="0">
                <a:pos x="209" y="24"/>
              </a:cxn>
              <a:cxn ang="0">
                <a:pos x="204" y="48"/>
              </a:cxn>
              <a:cxn ang="0">
                <a:pos x="222" y="43"/>
              </a:cxn>
              <a:cxn ang="0">
                <a:pos x="209" y="33"/>
              </a:cxn>
              <a:cxn ang="0">
                <a:pos x="206" y="29"/>
              </a:cxn>
              <a:cxn ang="0">
                <a:pos x="218" y="24"/>
              </a:cxn>
              <a:cxn ang="0">
                <a:pos x="222" y="17"/>
              </a:cxn>
              <a:cxn ang="0">
                <a:pos x="205" y="11"/>
              </a:cxn>
              <a:cxn ang="0">
                <a:pos x="199" y="24"/>
              </a:cxn>
              <a:cxn ang="0">
                <a:pos x="198" y="32"/>
              </a:cxn>
              <a:cxn ang="0">
                <a:pos x="197" y="42"/>
              </a:cxn>
              <a:cxn ang="0">
                <a:pos x="209" y="38"/>
              </a:cxn>
              <a:cxn ang="0">
                <a:pos x="214" y="43"/>
              </a:cxn>
              <a:cxn ang="0">
                <a:pos x="205" y="38"/>
              </a:cxn>
              <a:cxn ang="0">
                <a:pos x="189" y="18"/>
              </a:cxn>
              <a:cxn ang="0">
                <a:pos x="196" y="11"/>
              </a:cxn>
              <a:cxn ang="0">
                <a:pos x="186" y="16"/>
              </a:cxn>
              <a:cxn ang="0">
                <a:pos x="179" y="37"/>
              </a:cxn>
              <a:cxn ang="0">
                <a:pos x="166" y="24"/>
              </a:cxn>
              <a:cxn ang="0">
                <a:pos x="156" y="24"/>
              </a:cxn>
              <a:cxn ang="0">
                <a:pos x="156" y="37"/>
              </a:cxn>
              <a:cxn ang="0">
                <a:pos x="173" y="30"/>
              </a:cxn>
              <a:cxn ang="0">
                <a:pos x="166" y="11"/>
              </a:cxn>
              <a:cxn ang="0">
                <a:pos x="149" y="18"/>
              </a:cxn>
              <a:cxn ang="0">
                <a:pos x="139" y="38"/>
              </a:cxn>
              <a:cxn ang="0">
                <a:pos x="139" y="28"/>
              </a:cxn>
              <a:cxn ang="0">
                <a:pos x="115" y="27"/>
              </a:cxn>
              <a:cxn ang="0">
                <a:pos x="116" y="32"/>
              </a:cxn>
              <a:cxn ang="0">
                <a:pos x="106" y="33"/>
              </a:cxn>
              <a:cxn ang="0">
                <a:pos x="118" y="37"/>
              </a:cxn>
              <a:cxn ang="0">
                <a:pos x="128" y="37"/>
              </a:cxn>
              <a:cxn ang="0">
                <a:pos x="112" y="11"/>
              </a:cxn>
              <a:cxn ang="0">
                <a:pos x="116" y="17"/>
              </a:cxn>
              <a:cxn ang="0">
                <a:pos x="106" y="30"/>
              </a:cxn>
              <a:cxn ang="0">
                <a:pos x="89" y="37"/>
              </a:cxn>
              <a:cxn ang="0">
                <a:pos x="100" y="30"/>
              </a:cxn>
              <a:cxn ang="0">
                <a:pos x="89" y="24"/>
              </a:cxn>
              <a:cxn ang="0">
                <a:pos x="103" y="14"/>
              </a:cxn>
              <a:cxn ang="0">
                <a:pos x="86" y="14"/>
              </a:cxn>
              <a:cxn ang="0">
                <a:pos x="61" y="19"/>
              </a:cxn>
              <a:cxn ang="0">
                <a:pos x="69" y="29"/>
              </a:cxn>
              <a:cxn ang="0">
                <a:pos x="60" y="24"/>
              </a:cxn>
              <a:cxn ang="0">
                <a:pos x="58" y="37"/>
              </a:cxn>
              <a:cxn ang="0">
                <a:pos x="70" y="35"/>
              </a:cxn>
              <a:cxn ang="0">
                <a:pos x="69" y="0"/>
              </a:cxn>
              <a:cxn ang="0">
                <a:pos x="63" y="11"/>
              </a:cxn>
              <a:cxn ang="0">
                <a:pos x="52" y="24"/>
              </a:cxn>
              <a:cxn ang="0">
                <a:pos x="39" y="30"/>
              </a:cxn>
              <a:cxn ang="0">
                <a:pos x="32" y="30"/>
              </a:cxn>
              <a:cxn ang="0">
                <a:pos x="29" y="38"/>
              </a:cxn>
              <a:cxn ang="0">
                <a:pos x="40" y="35"/>
              </a:cxn>
              <a:cxn ang="0">
                <a:pos x="44" y="13"/>
              </a:cxn>
              <a:cxn ang="0">
                <a:pos x="28" y="19"/>
              </a:cxn>
              <a:cxn ang="0">
                <a:pos x="39" y="21"/>
              </a:cxn>
              <a:cxn ang="0">
                <a:pos x="1" y="30"/>
              </a:cxn>
              <a:cxn ang="0">
                <a:pos x="18" y="37"/>
              </a:cxn>
              <a:cxn ang="0">
                <a:pos x="14" y="32"/>
              </a:cxn>
              <a:cxn ang="0">
                <a:pos x="14" y="17"/>
              </a:cxn>
              <a:cxn ang="0">
                <a:pos x="14" y="11"/>
              </a:cxn>
              <a:cxn ang="0">
                <a:pos x="0" y="24"/>
              </a:cxn>
            </a:cxnLst>
            <a:rect l="0" t="0" r="r" b="b"/>
            <a:pathLst>
              <a:path w="223" h="49">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rgbClr val="00B0F0"/>
              </a:solidFill>
            </a:endParaRPr>
          </a:p>
        </p:txBody>
      </p:sp>
      <p:pic>
        <p:nvPicPr>
          <p:cNvPr id="11" name="Picture 10">
            <a:extLst>
              <a:ext uri="{FF2B5EF4-FFF2-40B4-BE49-F238E27FC236}">
                <a16:creationId xmlns:a16="http://schemas.microsoft.com/office/drawing/2014/main" id="{6AB126C7-903D-465B-9401-61118C7AA95E}"/>
              </a:ext>
            </a:extLst>
          </p:cNvPr>
          <p:cNvPicPr/>
          <p:nvPr/>
        </p:nvPicPr>
        <p:blipFill rotWithShape="1">
          <a:blip r:embed="rId4" cstate="print">
            <a:extLst>
              <a:ext uri="{28A0092B-C50C-407E-A947-70E740481C1C}">
                <a14:useLocalDpi xmlns:a14="http://schemas.microsoft.com/office/drawing/2010/main" val="0"/>
              </a:ext>
            </a:extLst>
          </a:blip>
          <a:srcRect r="19282"/>
          <a:stretch/>
        </p:blipFill>
        <p:spPr bwMode="auto">
          <a:xfrm>
            <a:off x="4839842" y="2738105"/>
            <a:ext cx="2486290" cy="1727521"/>
          </a:xfrm>
          <a:prstGeom prst="rect">
            <a:avLst/>
          </a:prstGeom>
          <a:noFill/>
          <a:ln>
            <a:solidFill>
              <a:schemeClr val="tx1"/>
            </a:solidFill>
          </a:ln>
        </p:spPr>
      </p:pic>
      <p:pic>
        <p:nvPicPr>
          <p:cNvPr id="12" name="Picture 11">
            <a:extLst>
              <a:ext uri="{FF2B5EF4-FFF2-40B4-BE49-F238E27FC236}">
                <a16:creationId xmlns:a16="http://schemas.microsoft.com/office/drawing/2014/main" id="{E92E4416-2C7C-4F4E-9EBB-80813A59147E}"/>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704896" y="3830337"/>
            <a:ext cx="2224659" cy="2249678"/>
          </a:xfrm>
          <a:prstGeom prst="rect">
            <a:avLst/>
          </a:prstGeom>
          <a:noFill/>
          <a:ln>
            <a:solidFill>
              <a:schemeClr val="tx1"/>
            </a:solidFill>
          </a:ln>
        </p:spPr>
      </p:pic>
      <p:pic>
        <p:nvPicPr>
          <p:cNvPr id="14" name="Picture 13">
            <a:extLst>
              <a:ext uri="{FF2B5EF4-FFF2-40B4-BE49-F238E27FC236}">
                <a16:creationId xmlns:a16="http://schemas.microsoft.com/office/drawing/2014/main" id="{47BD5D0F-5900-4EB0-BC4D-63BE81B69419}"/>
              </a:ext>
            </a:extLst>
          </p:cNvPr>
          <p:cNvPicPr>
            <a:picLocks noChangeAspect="1"/>
          </p:cNvPicPr>
          <p:nvPr/>
        </p:nvPicPr>
        <p:blipFill>
          <a:blip r:embed="rId6"/>
          <a:stretch>
            <a:fillRect/>
          </a:stretch>
        </p:blipFill>
        <p:spPr>
          <a:xfrm>
            <a:off x="6850063" y="3830337"/>
            <a:ext cx="2224659" cy="2309408"/>
          </a:xfrm>
          <a:prstGeom prst="rect">
            <a:avLst/>
          </a:prstGeom>
        </p:spPr>
      </p:pic>
      <p:sp>
        <p:nvSpPr>
          <p:cNvPr id="19" name="TextBox 6">
            <a:extLst>
              <a:ext uri="{FF2B5EF4-FFF2-40B4-BE49-F238E27FC236}">
                <a16:creationId xmlns:a16="http://schemas.microsoft.com/office/drawing/2014/main" id="{6459F630-6529-4747-A2C8-623AF23408EA}"/>
              </a:ext>
            </a:extLst>
          </p:cNvPr>
          <p:cNvSpPr txBox="1">
            <a:spLocks noChangeArrowheads="1"/>
          </p:cNvSpPr>
          <p:nvPr/>
        </p:nvSpPr>
        <p:spPr bwMode="auto">
          <a:xfrm>
            <a:off x="127769" y="4768169"/>
            <a:ext cx="265825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marL="114300" algn="ctr">
              <a:lnSpc>
                <a:spcPct val="90000"/>
              </a:lnSpc>
              <a:spcBef>
                <a:spcPts val="600"/>
              </a:spcBef>
              <a:spcAft>
                <a:spcPts val="600"/>
              </a:spcAft>
            </a:pPr>
            <a:r>
              <a:rPr lang="en-US" altLang="en-US" sz="1600" dirty="0">
                <a:solidFill>
                  <a:schemeClr val="tx1">
                    <a:lumMod val="65000"/>
                    <a:lumOff val="35000"/>
                  </a:schemeClr>
                </a:solidFill>
                <a:latin typeface="Source Sans Pro" panose="020B0503030403020204" pitchFamily="34" charset="77"/>
              </a:rPr>
              <a:t>Coalitions organizing food drives in the United States and Senegal</a:t>
            </a:r>
          </a:p>
        </p:txBody>
      </p:sp>
      <p:sp>
        <p:nvSpPr>
          <p:cNvPr id="20" name="TextBox 6">
            <a:extLst>
              <a:ext uri="{FF2B5EF4-FFF2-40B4-BE49-F238E27FC236}">
                <a16:creationId xmlns:a16="http://schemas.microsoft.com/office/drawing/2014/main" id="{61C272F1-6961-44AC-B686-58BF293A04E1}"/>
              </a:ext>
            </a:extLst>
          </p:cNvPr>
          <p:cNvSpPr txBox="1">
            <a:spLocks noChangeArrowheads="1"/>
          </p:cNvSpPr>
          <p:nvPr/>
        </p:nvSpPr>
        <p:spPr bwMode="auto">
          <a:xfrm>
            <a:off x="4768233" y="4591721"/>
            <a:ext cx="208183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marL="114300" algn="ctr">
              <a:lnSpc>
                <a:spcPct val="90000"/>
              </a:lnSpc>
              <a:spcBef>
                <a:spcPts val="600"/>
              </a:spcBef>
              <a:spcAft>
                <a:spcPts val="600"/>
              </a:spcAft>
            </a:pPr>
            <a:r>
              <a:rPr lang="en-US" altLang="en-US" sz="1600" dirty="0">
                <a:solidFill>
                  <a:schemeClr val="tx1">
                    <a:lumMod val="65000"/>
                    <a:lumOff val="35000"/>
                  </a:schemeClr>
                </a:solidFill>
                <a:latin typeface="Source Sans Pro" panose="020B0503030403020204" pitchFamily="34" charset="77"/>
              </a:rPr>
              <a:t>Coalitions in Tajikistan and Senegal disseminating National COVID Guidelines</a:t>
            </a:r>
          </a:p>
        </p:txBody>
      </p:sp>
      <p:sp>
        <p:nvSpPr>
          <p:cNvPr id="26" name="TextBox 25">
            <a:extLst>
              <a:ext uri="{FF2B5EF4-FFF2-40B4-BE49-F238E27FC236}">
                <a16:creationId xmlns:a16="http://schemas.microsoft.com/office/drawing/2014/main" id="{36B6B5E6-2000-451E-BDAB-5132FE4E6A3C}"/>
              </a:ext>
            </a:extLst>
          </p:cNvPr>
          <p:cNvSpPr txBox="1"/>
          <p:nvPr/>
        </p:nvSpPr>
        <p:spPr>
          <a:xfrm>
            <a:off x="886968" y="1712047"/>
            <a:ext cx="10833102" cy="492443"/>
          </a:xfrm>
          <a:prstGeom prst="rect">
            <a:avLst/>
          </a:prstGeom>
          <a:noFill/>
        </p:spPr>
        <p:txBody>
          <a:bodyPr wrap="square">
            <a:spAutoFit/>
          </a:bodyPr>
          <a:lstStyle/>
          <a:p>
            <a:r>
              <a:rPr lang="en-US" sz="2600" b="1" dirty="0">
                <a:solidFill>
                  <a:srgbClr val="ED2E26"/>
                </a:solidFill>
                <a:latin typeface="Source Sans Pro" panose="020B0503030403020204" pitchFamily="34" charset="77"/>
                <a:ea typeface="+mj-ea"/>
                <a:cs typeface="+mj-cs"/>
              </a:rPr>
              <a:t>Coalitions shifting priorities to fill gaps in infrastructure for vital services </a:t>
            </a:r>
            <a:endParaRPr lang="en-US" sz="2600" dirty="0"/>
          </a:p>
        </p:txBody>
      </p:sp>
      <p:pic>
        <p:nvPicPr>
          <p:cNvPr id="27" name="Picture 26">
            <a:extLst>
              <a:ext uri="{FF2B5EF4-FFF2-40B4-BE49-F238E27FC236}">
                <a16:creationId xmlns:a16="http://schemas.microsoft.com/office/drawing/2014/main" id="{B5DBC735-1E6D-45A2-ABC2-A116E83FEBC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074722" y="2738105"/>
            <a:ext cx="2224659" cy="2309408"/>
          </a:xfrm>
          <a:prstGeom prst="rect">
            <a:avLst/>
          </a:prstGeom>
          <a:noFill/>
          <a:ln>
            <a:solidFill>
              <a:schemeClr val="tx1"/>
            </a:solidFill>
          </a:ln>
        </p:spPr>
      </p:pic>
      <p:sp>
        <p:nvSpPr>
          <p:cNvPr id="28" name="TextBox 6">
            <a:extLst>
              <a:ext uri="{FF2B5EF4-FFF2-40B4-BE49-F238E27FC236}">
                <a16:creationId xmlns:a16="http://schemas.microsoft.com/office/drawing/2014/main" id="{40C351C5-A924-4F30-9F03-BEB513312730}"/>
              </a:ext>
            </a:extLst>
          </p:cNvPr>
          <p:cNvSpPr txBox="1">
            <a:spLocks noChangeArrowheads="1"/>
          </p:cNvSpPr>
          <p:nvPr/>
        </p:nvSpPr>
        <p:spPr bwMode="auto">
          <a:xfrm>
            <a:off x="9074722" y="5146734"/>
            <a:ext cx="208183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panose="020B0604020202020204" pitchFamily="34" charset="0"/>
              </a:defRPr>
            </a:lvl1pPr>
            <a:lvl2pPr marL="742950" indent="-285750">
              <a:defRPr sz="1000">
                <a:solidFill>
                  <a:schemeClr val="tx1"/>
                </a:solidFill>
                <a:latin typeface="Arial" panose="020B0604020202020204" pitchFamily="34" charset="0"/>
              </a:defRPr>
            </a:lvl2pPr>
            <a:lvl3pPr marL="1143000" indent="-228600">
              <a:defRPr sz="1000">
                <a:solidFill>
                  <a:schemeClr val="tx1"/>
                </a:solidFill>
                <a:latin typeface="Arial" panose="020B0604020202020204" pitchFamily="34" charset="0"/>
              </a:defRPr>
            </a:lvl3pPr>
            <a:lvl4pPr marL="1600200" indent="-228600">
              <a:defRPr sz="1000">
                <a:solidFill>
                  <a:schemeClr val="tx1"/>
                </a:solidFill>
                <a:latin typeface="Arial" panose="020B0604020202020204" pitchFamily="34" charset="0"/>
              </a:defRPr>
            </a:lvl4pPr>
            <a:lvl5pPr marL="2057400" indent="-228600">
              <a:defRPr sz="1000">
                <a:solidFill>
                  <a:schemeClr val="tx1"/>
                </a:solidFill>
                <a:latin typeface="Arial" panose="020B0604020202020204" pitchFamily="34" charset="0"/>
              </a:defRPr>
            </a:lvl5pPr>
            <a:lvl6pPr marL="2514600" indent="-228600" eaLnBrk="0" fontAlgn="base" hangingPunct="0">
              <a:spcBef>
                <a:spcPct val="0"/>
              </a:spcBef>
              <a:spcAft>
                <a:spcPct val="0"/>
              </a:spcAft>
              <a:defRPr sz="1000">
                <a:solidFill>
                  <a:schemeClr val="tx1"/>
                </a:solidFill>
                <a:latin typeface="Arial" panose="020B0604020202020204" pitchFamily="34" charset="0"/>
              </a:defRPr>
            </a:lvl6pPr>
            <a:lvl7pPr marL="2971800" indent="-228600" eaLnBrk="0" fontAlgn="base" hangingPunct="0">
              <a:spcBef>
                <a:spcPct val="0"/>
              </a:spcBef>
              <a:spcAft>
                <a:spcPct val="0"/>
              </a:spcAft>
              <a:defRPr sz="1000">
                <a:solidFill>
                  <a:schemeClr val="tx1"/>
                </a:solidFill>
                <a:latin typeface="Arial" panose="020B0604020202020204" pitchFamily="34" charset="0"/>
              </a:defRPr>
            </a:lvl7pPr>
            <a:lvl8pPr marL="3429000" indent="-228600" eaLnBrk="0" fontAlgn="base" hangingPunct="0">
              <a:spcBef>
                <a:spcPct val="0"/>
              </a:spcBef>
              <a:spcAft>
                <a:spcPct val="0"/>
              </a:spcAft>
              <a:defRPr sz="1000">
                <a:solidFill>
                  <a:schemeClr val="tx1"/>
                </a:solidFill>
                <a:latin typeface="Arial" panose="020B0604020202020204" pitchFamily="34" charset="0"/>
              </a:defRPr>
            </a:lvl8pPr>
            <a:lvl9pPr marL="3886200" indent="-228600" eaLnBrk="0" fontAlgn="base" hangingPunct="0">
              <a:spcBef>
                <a:spcPct val="0"/>
              </a:spcBef>
              <a:spcAft>
                <a:spcPct val="0"/>
              </a:spcAft>
              <a:defRPr sz="1000">
                <a:solidFill>
                  <a:schemeClr val="tx1"/>
                </a:solidFill>
                <a:latin typeface="Arial" panose="020B0604020202020204" pitchFamily="34" charset="0"/>
              </a:defRPr>
            </a:lvl9pPr>
          </a:lstStyle>
          <a:p>
            <a:pPr marL="114300" algn="ctr">
              <a:lnSpc>
                <a:spcPct val="90000"/>
              </a:lnSpc>
              <a:spcBef>
                <a:spcPts val="600"/>
              </a:spcBef>
              <a:spcAft>
                <a:spcPts val="600"/>
              </a:spcAft>
            </a:pPr>
            <a:r>
              <a:rPr lang="en-US" altLang="en-US" sz="1600" dirty="0">
                <a:solidFill>
                  <a:schemeClr val="tx1">
                    <a:lumMod val="65000"/>
                    <a:lumOff val="35000"/>
                  </a:schemeClr>
                </a:solidFill>
                <a:latin typeface="Source Sans Pro" panose="020B0503030403020204" pitchFamily="34" charset="77"/>
              </a:rPr>
              <a:t>Coalition in Indonesia collecting and distributing PPE.  </a:t>
            </a:r>
          </a:p>
        </p:txBody>
      </p:sp>
    </p:spTree>
    <p:extLst>
      <p:ext uri="{BB962C8B-B14F-4D97-AF65-F5344CB8AC3E}">
        <p14:creationId xmlns:p14="http://schemas.microsoft.com/office/powerpoint/2010/main" val="710331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3">
            <a:extLst>
              <a:ext uri="{FF2B5EF4-FFF2-40B4-BE49-F238E27FC236}">
                <a16:creationId xmlns:a16="http://schemas.microsoft.com/office/drawing/2014/main" id="{DF96E77E-F3AA-4CEF-8FA8-13DB8F689845}"/>
              </a:ext>
            </a:extLst>
          </p:cNvPr>
          <p:cNvSpPr>
            <a:spLocks noGrp="1"/>
          </p:cNvSpPr>
          <p:nvPr>
            <p:ph type="title"/>
          </p:nvPr>
        </p:nvSpPr>
        <p:spPr>
          <a:xfrm>
            <a:off x="1052072" y="643113"/>
            <a:ext cx="11139928" cy="1325563"/>
          </a:xfrm>
        </p:spPr>
        <p:txBody>
          <a:bodyPr>
            <a:normAutofit fontScale="90000"/>
          </a:bodyPr>
          <a:lstStyle/>
          <a:p>
            <a:pPr algn="ctr"/>
            <a:r>
              <a:rPr lang="en-US" dirty="0"/>
              <a:t>Emerging issues and realities on the ground in communities globally</a:t>
            </a:r>
            <a:br>
              <a:rPr lang="en-US" sz="3100" dirty="0"/>
            </a:br>
            <a:r>
              <a:rPr lang="en-US" sz="3100" dirty="0"/>
              <a:t> </a:t>
            </a:r>
            <a:br>
              <a:rPr lang="en-US" sz="3100" dirty="0"/>
            </a:br>
            <a:endParaRPr lang="en-US" sz="3100" dirty="0">
              <a:solidFill>
                <a:srgbClr val="ED2E26"/>
              </a:solidFill>
            </a:endParaRPr>
          </a:p>
        </p:txBody>
      </p:sp>
      <p:sp>
        <p:nvSpPr>
          <p:cNvPr id="7" name="Content Placeholder 3">
            <a:extLst>
              <a:ext uri="{FF2B5EF4-FFF2-40B4-BE49-F238E27FC236}">
                <a16:creationId xmlns:a16="http://schemas.microsoft.com/office/drawing/2014/main" id="{0BF21113-A3F9-494A-8AA7-232F4469526B}"/>
              </a:ext>
            </a:extLst>
          </p:cNvPr>
          <p:cNvSpPr txBox="1">
            <a:spLocks/>
          </p:cNvSpPr>
          <p:nvPr/>
        </p:nvSpPr>
        <p:spPr>
          <a:xfrm>
            <a:off x="156955" y="2387268"/>
            <a:ext cx="5150378" cy="364508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65000"/>
                    <a:lumOff val="35000"/>
                  </a:schemeClr>
                </a:solidFill>
                <a:latin typeface="Source Sans Pro" panose="020B0503030403020204" pitchFamily="34" charset="77"/>
                <a:ea typeface="+mn-ea"/>
                <a:cs typeface="+mn-cs"/>
              </a:defRPr>
            </a:lvl1pPr>
            <a:lvl2pPr marL="3600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7200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0800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spcBef>
                <a:spcPts val="0"/>
              </a:spcBef>
              <a:buFont typeface="Arial" panose="020B0604020202020204" pitchFamily="34" charset="0"/>
              <a:buChar char="•"/>
            </a:pPr>
            <a:r>
              <a:rPr lang="en-US" sz="2000" dirty="0"/>
              <a:t>Prevention now encompasses:</a:t>
            </a:r>
          </a:p>
          <a:p>
            <a:pPr>
              <a:spcBef>
                <a:spcPts val="0"/>
              </a:spcBef>
            </a:pPr>
            <a:endParaRPr lang="en-US" sz="2000" dirty="0"/>
          </a:p>
          <a:p>
            <a:pPr>
              <a:spcBef>
                <a:spcPts val="0"/>
              </a:spcBef>
            </a:pPr>
            <a:r>
              <a:rPr lang="en-US" sz="2000" dirty="0"/>
              <a:t>      - Substance use,</a:t>
            </a:r>
          </a:p>
          <a:p>
            <a:pPr>
              <a:spcBef>
                <a:spcPts val="0"/>
              </a:spcBef>
            </a:pPr>
            <a:r>
              <a:rPr lang="en-US" sz="2000" dirty="0"/>
              <a:t>      - Mental health,</a:t>
            </a:r>
          </a:p>
          <a:p>
            <a:pPr>
              <a:spcBef>
                <a:spcPts val="0"/>
              </a:spcBef>
            </a:pPr>
            <a:r>
              <a:rPr lang="en-US" sz="2000" dirty="0"/>
              <a:t>      - Suicide, </a:t>
            </a:r>
          </a:p>
          <a:p>
            <a:pPr>
              <a:spcBef>
                <a:spcPts val="0"/>
              </a:spcBef>
            </a:pPr>
            <a:r>
              <a:rPr lang="en-US" sz="2000" dirty="0"/>
              <a:t>      - COVID – 19, </a:t>
            </a:r>
          </a:p>
          <a:p>
            <a:pPr>
              <a:spcBef>
                <a:spcPts val="0"/>
              </a:spcBef>
            </a:pPr>
            <a:r>
              <a:rPr lang="en-US" sz="2000" dirty="0"/>
              <a:t>      - Hunger / loss of employment,</a:t>
            </a:r>
          </a:p>
          <a:p>
            <a:pPr>
              <a:spcBef>
                <a:spcPts val="0"/>
              </a:spcBef>
            </a:pPr>
            <a:r>
              <a:rPr lang="en-US" sz="2000" dirty="0"/>
              <a:t>      - and other public health issues.</a:t>
            </a:r>
          </a:p>
          <a:p>
            <a:pPr>
              <a:spcBef>
                <a:spcPts val="0"/>
              </a:spcBef>
            </a:pPr>
            <a:endParaRPr lang="en-US" sz="2000" dirty="0"/>
          </a:p>
          <a:p>
            <a:pPr>
              <a:spcBef>
                <a:spcPts val="0"/>
              </a:spcBef>
            </a:pPr>
            <a:endParaRPr lang="en-US" sz="2000" dirty="0"/>
          </a:p>
          <a:p>
            <a:pPr>
              <a:spcBef>
                <a:spcPts val="0"/>
              </a:spcBef>
            </a:pPr>
            <a:endParaRPr lang="en-US" sz="2000" dirty="0"/>
          </a:p>
          <a:p>
            <a:pPr marL="284163" indent="-284163">
              <a:spcBef>
                <a:spcPts val="0"/>
              </a:spcBef>
              <a:buFont typeface="Arial" panose="020B0604020202020204" pitchFamily="34" charset="0"/>
              <a:buChar char="•"/>
            </a:pPr>
            <a:r>
              <a:rPr lang="en-US" sz="2000" dirty="0"/>
              <a:t>Coalitions have worked to reexamine and enhance their capacity in response to the changing conditions in their communities.</a:t>
            </a:r>
          </a:p>
        </p:txBody>
      </p:sp>
      <p:pic>
        <p:nvPicPr>
          <p:cNvPr id="9" name="Imagen 2">
            <a:extLst>
              <a:ext uri="{FF2B5EF4-FFF2-40B4-BE49-F238E27FC236}">
                <a16:creationId xmlns:a16="http://schemas.microsoft.com/office/drawing/2014/main" id="{6FD60065-D2C9-447A-8395-59FFCB470A9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33358" y="2352445"/>
            <a:ext cx="1403853" cy="1688342"/>
          </a:xfrm>
          <a:prstGeom prst="rect">
            <a:avLst/>
          </a:prstGeom>
          <a:noFill/>
          <a:ln w="3175">
            <a:solidFill>
              <a:sysClr val="windowText" lastClr="000000"/>
            </a:solidFill>
          </a:ln>
        </p:spPr>
      </p:pic>
      <p:pic>
        <p:nvPicPr>
          <p:cNvPr id="10" name="Imagen 25">
            <a:extLst>
              <a:ext uri="{FF2B5EF4-FFF2-40B4-BE49-F238E27FC236}">
                <a16:creationId xmlns:a16="http://schemas.microsoft.com/office/drawing/2014/main" id="{4D475282-8833-4389-B6CD-361780564E28}"/>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6961" y="2344825"/>
            <a:ext cx="1346211" cy="1688342"/>
          </a:xfrm>
          <a:prstGeom prst="rect">
            <a:avLst/>
          </a:prstGeom>
          <a:noFill/>
          <a:ln w="3175">
            <a:solidFill>
              <a:sysClr val="windowText" lastClr="000000"/>
            </a:solidFill>
          </a:ln>
        </p:spPr>
      </p:pic>
      <p:sp>
        <p:nvSpPr>
          <p:cNvPr id="11" name="Text Box 12">
            <a:extLst>
              <a:ext uri="{FF2B5EF4-FFF2-40B4-BE49-F238E27FC236}">
                <a16:creationId xmlns:a16="http://schemas.microsoft.com/office/drawing/2014/main" id="{76E09545-6A8B-4BF2-A75C-17C288861CD4}"/>
              </a:ext>
            </a:extLst>
          </p:cNvPr>
          <p:cNvSpPr txBox="1"/>
          <p:nvPr/>
        </p:nvSpPr>
        <p:spPr>
          <a:xfrm>
            <a:off x="9251114" y="4033167"/>
            <a:ext cx="2779814" cy="353287"/>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350" marR="0" indent="-6350" algn="ctr">
              <a:lnSpc>
                <a:spcPct val="104000"/>
              </a:lnSpc>
              <a:spcBef>
                <a:spcPts val="0"/>
              </a:spcBef>
              <a:spcAft>
                <a:spcPts val="20"/>
              </a:spcAft>
            </a:pPr>
            <a:r>
              <a:rPr lang="en-US" sz="1000" dirty="0">
                <a:solidFill>
                  <a:srgbClr val="000000"/>
                </a:solidFill>
                <a:effectLst/>
                <a:latin typeface="Calibri" panose="020F0502020204030204" pitchFamily="34" charset="0"/>
                <a:ea typeface="Calibri" panose="020F0502020204030204" pitchFamily="34" charset="0"/>
              </a:rPr>
              <a:t>Campaign “</a:t>
            </a:r>
            <a:r>
              <a:rPr lang="en-US" sz="1000" dirty="0" err="1">
                <a:solidFill>
                  <a:srgbClr val="000000"/>
                </a:solidFill>
                <a:effectLst/>
                <a:latin typeface="Calibri" panose="020F0502020204030204" pitchFamily="34" charset="0"/>
                <a:ea typeface="Calibri" panose="020F0502020204030204" pitchFamily="34" charset="0"/>
              </a:rPr>
              <a:t>Respira</a:t>
            </a:r>
            <a:r>
              <a:rPr lang="en-US" sz="1000" dirty="0">
                <a:solidFill>
                  <a:srgbClr val="000000"/>
                </a:solidFill>
                <a:effectLst/>
                <a:latin typeface="Calibri" panose="020F0502020204030204" pitchFamily="34" charset="0"/>
                <a:ea typeface="Calibri" panose="020F0502020204030204" pitchFamily="34" charset="0"/>
              </a:rPr>
              <a:t> </a:t>
            </a:r>
            <a:r>
              <a:rPr lang="en-US" sz="1000" dirty="0" err="1">
                <a:solidFill>
                  <a:srgbClr val="000000"/>
                </a:solidFill>
                <a:effectLst/>
                <a:latin typeface="Calibri" panose="020F0502020204030204" pitchFamily="34" charset="0"/>
                <a:ea typeface="Calibri" panose="020F0502020204030204" pitchFamily="34" charset="0"/>
              </a:rPr>
              <a:t>Urcos</a:t>
            </a:r>
            <a:r>
              <a:rPr lang="en-US" sz="1000" dirty="0">
                <a:solidFill>
                  <a:srgbClr val="000000"/>
                </a:solidFill>
                <a:effectLst/>
                <a:latin typeface="Calibri" panose="020F0502020204030204" pitchFamily="34" charset="0"/>
                <a:ea typeface="Calibri" panose="020F0502020204030204" pitchFamily="34" charset="0"/>
              </a:rPr>
              <a:t>” in Peru to raise money for oxygen tanks fo</a:t>
            </a:r>
            <a:r>
              <a:rPr lang="en-US" sz="1000" dirty="0">
                <a:solidFill>
                  <a:srgbClr val="000000"/>
                </a:solidFill>
                <a:latin typeface="Calibri" panose="020F0502020204030204" pitchFamily="34" charset="0"/>
                <a:ea typeface="Calibri" panose="020F0502020204030204" pitchFamily="34" charset="0"/>
              </a:rPr>
              <a:t>r local health centers</a:t>
            </a:r>
            <a:endParaRPr lang="en-US" sz="1200" dirty="0">
              <a:solidFill>
                <a:srgbClr val="000000"/>
              </a:solidFill>
              <a:effectLst/>
              <a:latin typeface="Calibri" panose="020F0502020204030204" pitchFamily="34" charset="0"/>
              <a:ea typeface="Calibri" panose="020F0502020204030204" pitchFamily="34" charset="0"/>
            </a:endParaRPr>
          </a:p>
        </p:txBody>
      </p:sp>
      <p:pic>
        <p:nvPicPr>
          <p:cNvPr id="12" name="Picture 11">
            <a:extLst>
              <a:ext uri="{FF2B5EF4-FFF2-40B4-BE49-F238E27FC236}">
                <a16:creationId xmlns:a16="http://schemas.microsoft.com/office/drawing/2014/main" id="{B69BD203-C7CF-43FC-AEF4-DBC15FC336DA}"/>
              </a:ext>
            </a:extLst>
          </p:cNvPr>
          <p:cNvPicPr>
            <a:picLocks noChangeAspect="1"/>
          </p:cNvPicPr>
          <p:nvPr/>
        </p:nvPicPr>
        <p:blipFill>
          <a:blip r:embed="rId5"/>
          <a:stretch>
            <a:fillRect/>
          </a:stretch>
        </p:blipFill>
        <p:spPr>
          <a:xfrm>
            <a:off x="4120069" y="2447860"/>
            <a:ext cx="2507696" cy="2040746"/>
          </a:xfrm>
          <a:prstGeom prst="rect">
            <a:avLst/>
          </a:prstGeom>
        </p:spPr>
      </p:pic>
      <p:sp>
        <p:nvSpPr>
          <p:cNvPr id="13" name="Text Box 12">
            <a:extLst>
              <a:ext uri="{FF2B5EF4-FFF2-40B4-BE49-F238E27FC236}">
                <a16:creationId xmlns:a16="http://schemas.microsoft.com/office/drawing/2014/main" id="{57C49004-2B28-4ACE-8475-EDB484E925F8}"/>
              </a:ext>
            </a:extLst>
          </p:cNvPr>
          <p:cNvSpPr txBox="1"/>
          <p:nvPr/>
        </p:nvSpPr>
        <p:spPr>
          <a:xfrm>
            <a:off x="4162219" y="4437698"/>
            <a:ext cx="2527104" cy="353287"/>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350" marR="0" indent="-6350" algn="ctr">
              <a:lnSpc>
                <a:spcPct val="104000"/>
              </a:lnSpc>
              <a:spcBef>
                <a:spcPts val="0"/>
              </a:spcBef>
              <a:spcAft>
                <a:spcPts val="20"/>
              </a:spcAft>
            </a:pPr>
            <a:r>
              <a:rPr lang="en-US" sz="1200" dirty="0">
                <a:solidFill>
                  <a:srgbClr val="000000"/>
                </a:solidFill>
                <a:effectLst/>
                <a:latin typeface="Calibri" panose="020F0502020204030204" pitchFamily="34" charset="0"/>
                <a:ea typeface="Calibri" panose="020F0502020204030204" pitchFamily="34" charset="0"/>
              </a:rPr>
              <a:t>Webinar in Brazil on Pre</a:t>
            </a:r>
            <a:r>
              <a:rPr lang="en-US" sz="1200" dirty="0">
                <a:solidFill>
                  <a:srgbClr val="000000"/>
                </a:solidFill>
                <a:latin typeface="Calibri" panose="020F0502020204030204" pitchFamily="34" charset="0"/>
                <a:ea typeface="Calibri" panose="020F0502020204030204" pitchFamily="34" charset="0"/>
              </a:rPr>
              <a:t>vention and Social Change during the Pandemic</a:t>
            </a:r>
            <a:endParaRPr lang="en-US" sz="1200" dirty="0">
              <a:solidFill>
                <a:srgbClr val="000000"/>
              </a:solidFill>
              <a:effectLst/>
              <a:latin typeface="Calibri" panose="020F0502020204030204" pitchFamily="34" charset="0"/>
              <a:ea typeface="Calibri" panose="020F0502020204030204" pitchFamily="34" charset="0"/>
            </a:endParaRPr>
          </a:p>
        </p:txBody>
      </p:sp>
      <p:pic>
        <p:nvPicPr>
          <p:cNvPr id="15" name="Picture 14">
            <a:extLst>
              <a:ext uri="{FF2B5EF4-FFF2-40B4-BE49-F238E27FC236}">
                <a16:creationId xmlns:a16="http://schemas.microsoft.com/office/drawing/2014/main" id="{6FB2E80A-735E-4EF3-8CCD-E90A1B8AE766}"/>
              </a:ext>
            </a:extLst>
          </p:cNvPr>
          <p:cNvPicPr>
            <a:picLocks noChangeAspect="1"/>
          </p:cNvPicPr>
          <p:nvPr/>
        </p:nvPicPr>
        <p:blipFill>
          <a:blip r:embed="rId6"/>
          <a:stretch>
            <a:fillRect/>
          </a:stretch>
        </p:blipFill>
        <p:spPr>
          <a:xfrm>
            <a:off x="6722596" y="3130516"/>
            <a:ext cx="2414353" cy="3130954"/>
          </a:xfrm>
          <a:prstGeom prst="rect">
            <a:avLst/>
          </a:prstGeom>
        </p:spPr>
      </p:pic>
      <p:sp>
        <p:nvSpPr>
          <p:cNvPr id="16" name="Text Box 12">
            <a:extLst>
              <a:ext uri="{FF2B5EF4-FFF2-40B4-BE49-F238E27FC236}">
                <a16:creationId xmlns:a16="http://schemas.microsoft.com/office/drawing/2014/main" id="{CE387343-55A1-49AD-8B05-D92D97C555F5}"/>
              </a:ext>
            </a:extLst>
          </p:cNvPr>
          <p:cNvSpPr txBox="1"/>
          <p:nvPr/>
        </p:nvSpPr>
        <p:spPr>
          <a:xfrm>
            <a:off x="6620103" y="6278986"/>
            <a:ext cx="2779814" cy="353287"/>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350" marR="0" indent="-6350" algn="ctr">
              <a:lnSpc>
                <a:spcPct val="104000"/>
              </a:lnSpc>
              <a:spcBef>
                <a:spcPts val="0"/>
              </a:spcBef>
              <a:spcAft>
                <a:spcPts val="20"/>
              </a:spcAft>
            </a:pPr>
            <a:r>
              <a:rPr lang="en-US" sz="1200" dirty="0">
                <a:solidFill>
                  <a:srgbClr val="000000"/>
                </a:solidFill>
                <a:effectLst/>
                <a:latin typeface="Calibri" panose="020F0502020204030204" pitchFamily="34" charset="0"/>
                <a:ea typeface="Calibri" panose="020F0502020204030204" pitchFamily="34" charset="0"/>
              </a:rPr>
              <a:t>Webinar in Uruguay on the Impact of  Substance Use, COVID and Families </a:t>
            </a:r>
          </a:p>
        </p:txBody>
      </p:sp>
      <p:sp>
        <p:nvSpPr>
          <p:cNvPr id="22" name="TextBox 21">
            <a:extLst>
              <a:ext uri="{FF2B5EF4-FFF2-40B4-BE49-F238E27FC236}">
                <a16:creationId xmlns:a16="http://schemas.microsoft.com/office/drawing/2014/main" id="{6CF4BDC3-7C18-46CC-8947-4300C5BFAB58}"/>
              </a:ext>
            </a:extLst>
          </p:cNvPr>
          <p:cNvSpPr txBox="1"/>
          <p:nvPr/>
        </p:nvSpPr>
        <p:spPr>
          <a:xfrm>
            <a:off x="1732039" y="1525304"/>
            <a:ext cx="9779993" cy="492443"/>
          </a:xfrm>
          <a:prstGeom prst="rect">
            <a:avLst/>
          </a:prstGeom>
          <a:noFill/>
        </p:spPr>
        <p:txBody>
          <a:bodyPr wrap="square">
            <a:spAutoFit/>
          </a:bodyPr>
          <a:lstStyle/>
          <a:p>
            <a:r>
              <a:rPr lang="en-US" sz="2600" b="1" dirty="0">
                <a:solidFill>
                  <a:srgbClr val="ED2E26"/>
                </a:solidFill>
                <a:latin typeface="Source Sans Pro" panose="020B0503030403020204" pitchFamily="34" charset="77"/>
                <a:ea typeface="+mj-ea"/>
                <a:cs typeface="+mj-cs"/>
              </a:rPr>
              <a:t>The scope of prevention has expanded for coalitions during COVID</a:t>
            </a:r>
            <a:endParaRPr lang="en-US" sz="2600" dirty="0"/>
          </a:p>
        </p:txBody>
      </p:sp>
    </p:spTree>
    <p:extLst>
      <p:ext uri="{BB962C8B-B14F-4D97-AF65-F5344CB8AC3E}">
        <p14:creationId xmlns:p14="http://schemas.microsoft.com/office/powerpoint/2010/main" val="287012851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EFFF4A2-EB01-4738-9824-8D9A72A51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396B2A3-6401-4C7C-A4E9-7D25C4832CF8}"/>
              </a:ext>
            </a:extLst>
          </p:cNvPr>
          <p:cNvSpPr>
            <a:spLocks noGrp="1"/>
          </p:cNvSpPr>
          <p:nvPr>
            <p:ph type="title"/>
          </p:nvPr>
        </p:nvSpPr>
        <p:spPr>
          <a:xfrm>
            <a:off x="70627" y="4660387"/>
            <a:ext cx="3470499" cy="1558586"/>
          </a:xfrm>
        </p:spPr>
        <p:txBody>
          <a:bodyPr vert="horz" lIns="91440" tIns="45720" rIns="91440" bIns="45720" rtlCol="0" anchor="t">
            <a:normAutofit/>
          </a:bodyPr>
          <a:lstStyle/>
          <a:p>
            <a:r>
              <a:rPr lang="en-US" sz="3400" kern="1200" dirty="0">
                <a:solidFill>
                  <a:schemeClr val="tx1"/>
                </a:solidFill>
                <a:latin typeface="+mj-lt"/>
                <a:ea typeface="+mj-ea"/>
                <a:cs typeface="+mj-cs"/>
              </a:rPr>
              <a:t>Coalitions in Action During COVID-19 (Philippines)</a:t>
            </a:r>
          </a:p>
        </p:txBody>
      </p:sp>
      <p:pic>
        <p:nvPicPr>
          <p:cNvPr id="12" name="Picture 11">
            <a:extLst>
              <a:ext uri="{FF2B5EF4-FFF2-40B4-BE49-F238E27FC236}">
                <a16:creationId xmlns:a16="http://schemas.microsoft.com/office/drawing/2014/main" id="{D3EB28E4-72AE-4F1E-9952-9BCFAC159E04}"/>
              </a:ext>
            </a:extLst>
          </p:cNvPr>
          <p:cNvPicPr>
            <a:picLocks noChangeAspect="1"/>
          </p:cNvPicPr>
          <p:nvPr/>
        </p:nvPicPr>
        <p:blipFill rotWithShape="1">
          <a:blip r:embed="rId3"/>
          <a:srcRect l="23470" r="4996" b="3"/>
          <a:stretch/>
        </p:blipFill>
        <p:spPr>
          <a:xfrm>
            <a:off x="1" y="10"/>
            <a:ext cx="4003040" cy="4226709"/>
          </a:xfrm>
          <a:prstGeom prst="rect">
            <a:avLst/>
          </a:prstGeom>
        </p:spPr>
      </p:pic>
      <p:pic>
        <p:nvPicPr>
          <p:cNvPr id="14" name="Picture 13">
            <a:extLst>
              <a:ext uri="{FF2B5EF4-FFF2-40B4-BE49-F238E27FC236}">
                <a16:creationId xmlns:a16="http://schemas.microsoft.com/office/drawing/2014/main" id="{85C9367B-BD7A-4C3B-9B43-7846E89A0EE9}"/>
              </a:ext>
            </a:extLst>
          </p:cNvPr>
          <p:cNvPicPr>
            <a:picLocks noChangeAspect="1"/>
          </p:cNvPicPr>
          <p:nvPr/>
        </p:nvPicPr>
        <p:blipFill rotWithShape="1">
          <a:blip r:embed="rId4"/>
          <a:srcRect l="17567" r="17740" b="-1"/>
          <a:stretch/>
        </p:blipFill>
        <p:spPr>
          <a:xfrm>
            <a:off x="4093465" y="10"/>
            <a:ext cx="4003040" cy="4224518"/>
          </a:xfrm>
          <a:prstGeom prst="rect">
            <a:avLst/>
          </a:prstGeom>
        </p:spPr>
      </p:pic>
      <p:pic>
        <p:nvPicPr>
          <p:cNvPr id="10" name="Picture 9">
            <a:extLst>
              <a:ext uri="{FF2B5EF4-FFF2-40B4-BE49-F238E27FC236}">
                <a16:creationId xmlns:a16="http://schemas.microsoft.com/office/drawing/2014/main" id="{A05DB960-B398-481B-862F-F90EAEC29887}"/>
              </a:ext>
            </a:extLst>
          </p:cNvPr>
          <p:cNvPicPr>
            <a:picLocks noChangeAspect="1"/>
          </p:cNvPicPr>
          <p:nvPr/>
        </p:nvPicPr>
        <p:blipFill rotWithShape="1">
          <a:blip r:embed="rId5"/>
          <a:srcRect t="12008" r="-4" b="2023"/>
          <a:stretch/>
        </p:blipFill>
        <p:spPr>
          <a:xfrm>
            <a:off x="8186928" y="10"/>
            <a:ext cx="4005072" cy="4224518"/>
          </a:xfrm>
          <a:prstGeom prst="rect">
            <a:avLst/>
          </a:prstGeom>
        </p:spPr>
      </p:pic>
      <p:grpSp>
        <p:nvGrpSpPr>
          <p:cNvPr id="21" name="Group 20">
            <a:extLst>
              <a:ext uri="{FF2B5EF4-FFF2-40B4-BE49-F238E27FC236}">
                <a16:creationId xmlns:a16="http://schemas.microsoft.com/office/drawing/2014/main" id="{D4469D90-62FA-49B2-981E-5305361D5A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592474"/>
            <a:ext cx="1128382" cy="847206"/>
            <a:chOff x="8183879" y="1000124"/>
            <a:chExt cx="1562267" cy="1172973"/>
          </a:xfrm>
        </p:grpSpPr>
        <p:sp>
          <p:nvSpPr>
            <p:cNvPr id="22" name="Freeform 5">
              <a:extLst>
                <a:ext uri="{FF2B5EF4-FFF2-40B4-BE49-F238E27FC236}">
                  <a16:creationId xmlns:a16="http://schemas.microsoft.com/office/drawing/2014/main" id="{281E6897-9689-4C48-ADC3-9F41AAE3A9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3" name="Freeform 5">
              <a:extLst>
                <a:ext uri="{FF2B5EF4-FFF2-40B4-BE49-F238E27FC236}">
                  <a16:creationId xmlns:a16="http://schemas.microsoft.com/office/drawing/2014/main" id="{404E145C-C4EA-4DED-B029-22B811FCE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0" name="TextBox 19">
            <a:extLst>
              <a:ext uri="{FF2B5EF4-FFF2-40B4-BE49-F238E27FC236}">
                <a16:creationId xmlns:a16="http://schemas.microsoft.com/office/drawing/2014/main" id="{E4B93B17-75F7-4EF1-ABD4-6F1C9592B706}"/>
              </a:ext>
            </a:extLst>
          </p:cNvPr>
          <p:cNvSpPr txBox="1"/>
          <p:nvPr/>
        </p:nvSpPr>
        <p:spPr>
          <a:xfrm>
            <a:off x="10306975" y="4385569"/>
            <a:ext cx="1624613" cy="1269507"/>
          </a:xfrm>
          <a:prstGeom prst="rect">
            <a:avLst/>
          </a:prstGeom>
          <a:solidFill>
            <a:schemeClr val="bg1"/>
          </a:solidFill>
        </p:spPr>
        <p:txBody>
          <a:bodyPr wrap="square" rtlCol="0">
            <a:spAutoFit/>
          </a:bodyPr>
          <a:lstStyle/>
          <a:p>
            <a:endParaRPr lang="en-US" dirty="0"/>
          </a:p>
        </p:txBody>
      </p:sp>
      <p:sp>
        <p:nvSpPr>
          <p:cNvPr id="24" name="Content Placeholder 4">
            <a:extLst>
              <a:ext uri="{FF2B5EF4-FFF2-40B4-BE49-F238E27FC236}">
                <a16:creationId xmlns:a16="http://schemas.microsoft.com/office/drawing/2014/main" id="{6FAE089A-5725-4443-B79F-89B309BEF3EA}"/>
              </a:ext>
            </a:extLst>
          </p:cNvPr>
          <p:cNvSpPr txBox="1">
            <a:spLocks/>
          </p:cNvSpPr>
          <p:nvPr/>
        </p:nvSpPr>
        <p:spPr>
          <a:xfrm>
            <a:off x="3737498" y="4535424"/>
            <a:ext cx="8194089" cy="2193850"/>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7200" b="1" dirty="0">
                <a:solidFill>
                  <a:srgbClr val="263B88"/>
                </a:solidFill>
                <a:latin typeface="+mn-lt"/>
              </a:rPr>
              <a:t>Aklan </a:t>
            </a:r>
            <a:r>
              <a:rPr lang="en-US" sz="7200" b="1">
                <a:solidFill>
                  <a:srgbClr val="263B88"/>
                </a:solidFill>
                <a:latin typeface="+mn-lt"/>
              </a:rPr>
              <a:t>Community Coalition on </a:t>
            </a:r>
            <a:r>
              <a:rPr lang="en-US" sz="7200" b="1" dirty="0">
                <a:solidFill>
                  <a:srgbClr val="263B88"/>
                </a:solidFill>
                <a:latin typeface="+mn-lt"/>
              </a:rPr>
              <a:t>Drug Abuse Prevention (AKON-DA): </a:t>
            </a:r>
            <a:r>
              <a:rPr lang="en-US" sz="7200" dirty="0">
                <a:solidFill>
                  <a:schemeClr val="tx1"/>
                </a:solidFill>
                <a:latin typeface="+mn-lt"/>
              </a:rPr>
              <a:t>During the pandemic, the coalition has reinvented itself to have a strong presence online and through social media. During Drug Abuse Prevention Week 2020, they managed several online events including spoken word poetry competition and drug prevention graphic design contest.  They also launched a TV show in partnership with local media and the local municipality, which covered topics from local ordinances around safety and security to COVID policies and local response to the pandemic.  The coalition also coauthored, lobbied and passed a local ordinance for workplace drug testing, which includes public officials, government employees, public and private organizations, NGOs, cooperatives and associations. The coalition also worked to establish a Substance Use Committee for the Province of Aklan.</a:t>
            </a:r>
          </a:p>
          <a:p>
            <a:pPr indent="-228600">
              <a:buFont typeface="Arial" panose="020B0604020202020204" pitchFamily="34" charset="0"/>
              <a:buChar char="•"/>
            </a:pPr>
            <a:endParaRPr lang="en-US" sz="500" dirty="0">
              <a:solidFill>
                <a:schemeClr val="tx1"/>
              </a:solidFill>
              <a:latin typeface="+mn-lt"/>
            </a:endParaRPr>
          </a:p>
        </p:txBody>
      </p:sp>
      <p:pic>
        <p:nvPicPr>
          <p:cNvPr id="25" name="Picture 24">
            <a:extLst>
              <a:ext uri="{FF2B5EF4-FFF2-40B4-BE49-F238E27FC236}">
                <a16:creationId xmlns:a16="http://schemas.microsoft.com/office/drawing/2014/main" id="{478F1369-9819-4259-88C3-4C19F9CE87FA}"/>
              </a:ext>
            </a:extLst>
          </p:cNvPr>
          <p:cNvPicPr>
            <a:picLocks noChangeAspect="1"/>
          </p:cNvPicPr>
          <p:nvPr/>
        </p:nvPicPr>
        <p:blipFill>
          <a:blip r:embed="rId6"/>
          <a:stretch>
            <a:fillRect/>
          </a:stretch>
        </p:blipFill>
        <p:spPr>
          <a:xfrm>
            <a:off x="2396971" y="5552037"/>
            <a:ext cx="1144155" cy="698173"/>
          </a:xfrm>
          <a:prstGeom prst="rect">
            <a:avLst/>
          </a:prstGeom>
        </p:spPr>
      </p:pic>
    </p:spTree>
    <p:extLst>
      <p:ext uri="{BB962C8B-B14F-4D97-AF65-F5344CB8AC3E}">
        <p14:creationId xmlns:p14="http://schemas.microsoft.com/office/powerpoint/2010/main" val="1996932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C916C34-FDC1-49E8-9093-66D1CAFD70CC}"/>
              </a:ext>
            </a:extLst>
          </p:cNvPr>
          <p:cNvPicPr>
            <a:picLocks noGrp="1" noChangeAspect="1"/>
          </p:cNvPicPr>
          <p:nvPr>
            <p:ph type="pic" sz="quarter" idx="10"/>
          </p:nvPr>
        </p:nvPicPr>
        <p:blipFill rotWithShape="1">
          <a:blip r:embed="rId3"/>
          <a:srcRect l="4800" t="40229" r="10475" b="36490"/>
          <a:stretch/>
        </p:blipFill>
        <p:spPr>
          <a:xfrm>
            <a:off x="1376267" y="1556810"/>
            <a:ext cx="4273826" cy="1808922"/>
          </a:xfrm>
          <a:prstGeom prst="rect">
            <a:avLst/>
          </a:prstGeom>
        </p:spPr>
      </p:pic>
      <p:sp>
        <p:nvSpPr>
          <p:cNvPr id="4" name="Title 3">
            <a:extLst>
              <a:ext uri="{FF2B5EF4-FFF2-40B4-BE49-F238E27FC236}">
                <a16:creationId xmlns:a16="http://schemas.microsoft.com/office/drawing/2014/main" id="{9856A52E-C620-473B-B217-6EF3D90EFD96}"/>
              </a:ext>
            </a:extLst>
          </p:cNvPr>
          <p:cNvSpPr>
            <a:spLocks noGrp="1"/>
          </p:cNvSpPr>
          <p:nvPr>
            <p:ph type="title"/>
          </p:nvPr>
        </p:nvSpPr>
        <p:spPr>
          <a:xfrm>
            <a:off x="204186" y="3429000"/>
            <a:ext cx="11149614" cy="529225"/>
          </a:xfrm>
        </p:spPr>
        <p:txBody>
          <a:bodyPr>
            <a:normAutofit fontScale="90000"/>
          </a:bodyPr>
          <a:lstStyle/>
          <a:p>
            <a:r>
              <a:rPr lang="en-US" dirty="0">
                <a:solidFill>
                  <a:srgbClr val="00B0F0"/>
                </a:solidFill>
              </a:rPr>
              <a:t>Coalitions in Action During COVID-19 (Central Asia)</a:t>
            </a:r>
          </a:p>
        </p:txBody>
      </p:sp>
      <p:pic>
        <p:nvPicPr>
          <p:cNvPr id="12" name="Content Placeholder 4" descr="Graphical user interface, website&#10;&#10;Description automatically generated">
            <a:extLst>
              <a:ext uri="{FF2B5EF4-FFF2-40B4-BE49-F238E27FC236}">
                <a16:creationId xmlns:a16="http://schemas.microsoft.com/office/drawing/2014/main" id="{3A32C2FE-13A0-47B4-AE77-597624721183}"/>
              </a:ext>
            </a:extLst>
          </p:cNvPr>
          <p:cNvPicPr>
            <a:picLocks noChangeAspect="1"/>
          </p:cNvPicPr>
          <p:nvPr/>
        </p:nvPicPr>
        <p:blipFill rotWithShape="1">
          <a:blip r:embed="rId4"/>
          <a:srcRect t="26617" r="49657" b="31354"/>
          <a:stretch/>
        </p:blipFill>
        <p:spPr>
          <a:xfrm>
            <a:off x="6760132" y="1333069"/>
            <a:ext cx="3810540" cy="2134695"/>
          </a:xfrm>
          <a:prstGeom prst="rect">
            <a:avLst/>
          </a:prstGeom>
        </p:spPr>
      </p:pic>
      <p:pic>
        <p:nvPicPr>
          <p:cNvPr id="14" name="Picture 13">
            <a:extLst>
              <a:ext uri="{FF2B5EF4-FFF2-40B4-BE49-F238E27FC236}">
                <a16:creationId xmlns:a16="http://schemas.microsoft.com/office/drawing/2014/main" id="{AF2B36E4-0156-4E75-B05D-178042EC2F7D}"/>
              </a:ext>
            </a:extLst>
          </p:cNvPr>
          <p:cNvPicPr>
            <a:picLocks noChangeAspect="1"/>
          </p:cNvPicPr>
          <p:nvPr/>
        </p:nvPicPr>
        <p:blipFill>
          <a:blip r:embed="rId5"/>
          <a:stretch>
            <a:fillRect/>
          </a:stretch>
        </p:blipFill>
        <p:spPr>
          <a:xfrm>
            <a:off x="204186" y="-40982"/>
            <a:ext cx="2826676" cy="213691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D062FA5-DD3F-4054-A6A7-B241766B5605}"/>
              </a:ext>
            </a:extLst>
          </p:cNvPr>
          <p:cNvPicPr>
            <a:picLocks noChangeAspect="1"/>
          </p:cNvPicPr>
          <p:nvPr/>
        </p:nvPicPr>
        <p:blipFill rotWithShape="1">
          <a:blip r:embed="rId4"/>
          <a:srcRect l="54199" t="29256" b="32816"/>
          <a:stretch/>
        </p:blipFill>
        <p:spPr>
          <a:xfrm>
            <a:off x="4218826" y="0"/>
            <a:ext cx="3509287" cy="2134695"/>
          </a:xfrm>
          <a:prstGeom prst="rect">
            <a:avLst/>
          </a:prstGeom>
        </p:spPr>
      </p:pic>
      <p:pic>
        <p:nvPicPr>
          <p:cNvPr id="16" name="Picture 15">
            <a:extLst>
              <a:ext uri="{FF2B5EF4-FFF2-40B4-BE49-F238E27FC236}">
                <a16:creationId xmlns:a16="http://schemas.microsoft.com/office/drawing/2014/main" id="{3DBFB751-0966-4B78-862D-3EB604C64BFD}"/>
              </a:ext>
            </a:extLst>
          </p:cNvPr>
          <p:cNvPicPr>
            <a:picLocks noChangeAspect="1"/>
          </p:cNvPicPr>
          <p:nvPr/>
        </p:nvPicPr>
        <p:blipFill>
          <a:blip r:embed="rId6"/>
          <a:stretch>
            <a:fillRect/>
          </a:stretch>
        </p:blipFill>
        <p:spPr>
          <a:xfrm>
            <a:off x="8916077" y="32687"/>
            <a:ext cx="3030111" cy="1996261"/>
          </a:xfrm>
          <a:prstGeom prst="rect">
            <a:avLst/>
          </a:prstGeom>
        </p:spPr>
      </p:pic>
      <p:sp>
        <p:nvSpPr>
          <p:cNvPr id="2" name="Rectangle 1">
            <a:extLst>
              <a:ext uri="{FF2B5EF4-FFF2-40B4-BE49-F238E27FC236}">
                <a16:creationId xmlns:a16="http://schemas.microsoft.com/office/drawing/2014/main" id="{BE1ADF0F-362C-4833-B5E5-D7A0AFE3D7C2}"/>
              </a:ext>
            </a:extLst>
          </p:cNvPr>
          <p:cNvSpPr/>
          <p:nvPr/>
        </p:nvSpPr>
        <p:spPr>
          <a:xfrm>
            <a:off x="9889066" y="6375399"/>
            <a:ext cx="1693333" cy="23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7C0E920-5540-4993-8453-051BAD3085FE}"/>
              </a:ext>
            </a:extLst>
          </p:cNvPr>
          <p:cNvPicPr>
            <a:picLocks noChangeAspect="1"/>
          </p:cNvPicPr>
          <p:nvPr/>
        </p:nvPicPr>
        <p:blipFill>
          <a:blip r:embed="rId7"/>
          <a:stretch>
            <a:fillRect/>
          </a:stretch>
        </p:blipFill>
        <p:spPr>
          <a:xfrm>
            <a:off x="3055718" y="571407"/>
            <a:ext cx="1163108" cy="676502"/>
          </a:xfrm>
          <a:prstGeom prst="rect">
            <a:avLst/>
          </a:prstGeom>
        </p:spPr>
      </p:pic>
      <p:pic>
        <p:nvPicPr>
          <p:cNvPr id="6" name="Picture 5">
            <a:extLst>
              <a:ext uri="{FF2B5EF4-FFF2-40B4-BE49-F238E27FC236}">
                <a16:creationId xmlns:a16="http://schemas.microsoft.com/office/drawing/2014/main" id="{0E3F241F-659B-447A-864A-F15DE23C82C1}"/>
              </a:ext>
            </a:extLst>
          </p:cNvPr>
          <p:cNvPicPr>
            <a:picLocks noChangeAspect="1"/>
          </p:cNvPicPr>
          <p:nvPr/>
        </p:nvPicPr>
        <p:blipFill>
          <a:blip r:embed="rId8"/>
          <a:stretch>
            <a:fillRect/>
          </a:stretch>
        </p:blipFill>
        <p:spPr>
          <a:xfrm>
            <a:off x="7728113" y="619542"/>
            <a:ext cx="1189212" cy="713527"/>
          </a:xfrm>
          <a:prstGeom prst="rect">
            <a:avLst/>
          </a:prstGeom>
        </p:spPr>
      </p:pic>
      <p:sp>
        <p:nvSpPr>
          <p:cNvPr id="18" name="Content Placeholder 4">
            <a:extLst>
              <a:ext uri="{FF2B5EF4-FFF2-40B4-BE49-F238E27FC236}">
                <a16:creationId xmlns:a16="http://schemas.microsoft.com/office/drawing/2014/main" id="{C34344F6-8C32-44B5-ADE7-29FB87AFC24F}"/>
              </a:ext>
            </a:extLst>
          </p:cNvPr>
          <p:cNvSpPr txBox="1">
            <a:spLocks/>
          </p:cNvSpPr>
          <p:nvPr/>
        </p:nvSpPr>
        <p:spPr>
          <a:xfrm>
            <a:off x="108012" y="3964407"/>
            <a:ext cx="11975976" cy="300984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lumMod val="65000"/>
                    <a:lumOff val="35000"/>
                  </a:schemeClr>
                </a:solidFill>
                <a:latin typeface="Source Sans Pro" panose="020B0503030403020204"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Source Sans Pro" panose="020B0503030403020204"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Source Sans Pro" panose="020B05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600"/>
              </a:spcAft>
            </a:pPr>
            <a:r>
              <a:rPr lang="en-US" sz="1800">
                <a:solidFill>
                  <a:srgbClr val="00B0F0"/>
                </a:solidFill>
              </a:rPr>
              <a:t>Ka</a:t>
            </a:r>
            <a:r>
              <a:rPr lang="en-US" sz="1900">
                <a:solidFill>
                  <a:srgbClr val="00B0F0"/>
                </a:solidFill>
              </a:rPr>
              <a:t>raganda coalition (Kazakhstan): </a:t>
            </a:r>
            <a:r>
              <a:rPr lang="en-US" sz="1900"/>
              <a:t>Before the pandemic, the coalition conducted environmental scans in groups on a regular basis. In their community, graffiti with the web addresses to buy synthetic drugs had been painted on different buildings all over the city. During the pandemic, the social distancing measures precluded the coalition to conduct these scans in groups. The coalition decided as an alternative to conduct an environmental scan challenge, which was announced via all relevant social media channels. Karaganda residents were asked to send photos of illicit graffiti that they discovered and send to the WhatsApp hotline number. The coalition received approximately 70 photos that were reviewed and verified and then sent to the local government partners that took measures to remove the graffiti. </a:t>
            </a:r>
          </a:p>
          <a:p>
            <a:pPr algn="just">
              <a:spcBef>
                <a:spcPts val="0"/>
              </a:spcBef>
              <a:spcAft>
                <a:spcPts val="600"/>
              </a:spcAft>
            </a:pPr>
            <a:r>
              <a:rPr lang="en-US" sz="1900"/>
              <a:t> </a:t>
            </a:r>
          </a:p>
          <a:p>
            <a:pPr algn="just">
              <a:spcBef>
                <a:spcPts val="0"/>
              </a:spcBef>
              <a:spcAft>
                <a:spcPts val="600"/>
              </a:spcAft>
            </a:pPr>
            <a:r>
              <a:rPr lang="en-US" sz="1900">
                <a:solidFill>
                  <a:srgbClr val="00B0F0"/>
                </a:solidFill>
              </a:rPr>
              <a:t>Karakol coalition (Kyrgyzstan): </a:t>
            </a:r>
            <a:r>
              <a:rPr lang="en-US" sz="1900"/>
              <a:t>During the pandemic, the coalition community assessment committee in collaboration with the local government conducted an online youth survey to find out the types of drug use, access to drugs, and perceptions of drug use among youth, as part of the community assessment efforts. The survey was administered through WhatsApp and other social media channels with 1,544 respondents. The findings of the survey will be used to shape the coalition's engagement strategy with the community and interventions. Among the surprising findings, 16.8 per cent of youth indicated marijuana use was prevalent, in contradiction to official data that marijuana use among youth was almost non-existent.   </a:t>
            </a:r>
          </a:p>
          <a:p>
            <a:endParaRPr lang="en-US" dirty="0"/>
          </a:p>
        </p:txBody>
      </p:sp>
    </p:spTree>
    <p:extLst>
      <p:ext uri="{BB962C8B-B14F-4D97-AF65-F5344CB8AC3E}">
        <p14:creationId xmlns:p14="http://schemas.microsoft.com/office/powerpoint/2010/main" val="1569152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2D91C9-3EEA-4FEC-96EB-D703BC9128F8}"/>
              </a:ext>
            </a:extLst>
          </p:cNvPr>
          <p:cNvSpPr>
            <a:spLocks noGrp="1"/>
          </p:cNvSpPr>
          <p:nvPr>
            <p:ph type="title"/>
          </p:nvPr>
        </p:nvSpPr>
        <p:spPr>
          <a:xfrm>
            <a:off x="2370666" y="1881160"/>
            <a:ext cx="7442201" cy="529225"/>
          </a:xfrm>
        </p:spPr>
        <p:txBody>
          <a:bodyPr>
            <a:normAutofit fontScale="90000"/>
          </a:bodyPr>
          <a:lstStyle/>
          <a:p>
            <a:r>
              <a:rPr lang="en-US" dirty="0">
                <a:solidFill>
                  <a:srgbClr val="00B0F0"/>
                </a:solidFill>
              </a:rPr>
              <a:t>Coalitions in Action During COVID-19 (Peru)</a:t>
            </a:r>
            <a:endParaRPr lang="en-US" sz="2200" dirty="0">
              <a:solidFill>
                <a:srgbClr val="00B0F0"/>
              </a:solidFill>
            </a:endParaRPr>
          </a:p>
        </p:txBody>
      </p:sp>
      <p:pic>
        <p:nvPicPr>
          <p:cNvPr id="10" name="Picture 9">
            <a:extLst>
              <a:ext uri="{FF2B5EF4-FFF2-40B4-BE49-F238E27FC236}">
                <a16:creationId xmlns:a16="http://schemas.microsoft.com/office/drawing/2014/main" id="{E812A864-D39D-44B0-A98D-932DD8077158}"/>
              </a:ext>
            </a:extLst>
          </p:cNvPr>
          <p:cNvPicPr>
            <a:picLocks noChangeAspect="1"/>
          </p:cNvPicPr>
          <p:nvPr/>
        </p:nvPicPr>
        <p:blipFill>
          <a:blip r:embed="rId3"/>
          <a:stretch>
            <a:fillRect/>
          </a:stretch>
        </p:blipFill>
        <p:spPr>
          <a:xfrm>
            <a:off x="102776" y="35222"/>
            <a:ext cx="1444910" cy="1800683"/>
          </a:xfrm>
          <a:prstGeom prst="rect">
            <a:avLst/>
          </a:prstGeom>
        </p:spPr>
      </p:pic>
      <p:pic>
        <p:nvPicPr>
          <p:cNvPr id="11" name="Picture 10">
            <a:extLst>
              <a:ext uri="{FF2B5EF4-FFF2-40B4-BE49-F238E27FC236}">
                <a16:creationId xmlns:a16="http://schemas.microsoft.com/office/drawing/2014/main" id="{81634BAB-D061-4AD1-B21F-829F9AF1CDB1}"/>
              </a:ext>
            </a:extLst>
          </p:cNvPr>
          <p:cNvPicPr>
            <a:picLocks noChangeAspect="1"/>
          </p:cNvPicPr>
          <p:nvPr/>
        </p:nvPicPr>
        <p:blipFill>
          <a:blip r:embed="rId4"/>
          <a:stretch>
            <a:fillRect/>
          </a:stretch>
        </p:blipFill>
        <p:spPr>
          <a:xfrm>
            <a:off x="1649394" y="2303"/>
            <a:ext cx="1582060" cy="1800683"/>
          </a:xfrm>
          <a:prstGeom prst="rect">
            <a:avLst/>
          </a:prstGeom>
        </p:spPr>
      </p:pic>
      <p:pic>
        <p:nvPicPr>
          <p:cNvPr id="12" name="Picture 11">
            <a:extLst>
              <a:ext uri="{FF2B5EF4-FFF2-40B4-BE49-F238E27FC236}">
                <a16:creationId xmlns:a16="http://schemas.microsoft.com/office/drawing/2014/main" id="{E9A5D3FA-802C-433A-84E1-F853DB54BDED}"/>
              </a:ext>
            </a:extLst>
          </p:cNvPr>
          <p:cNvPicPr>
            <a:picLocks noChangeAspect="1"/>
          </p:cNvPicPr>
          <p:nvPr/>
        </p:nvPicPr>
        <p:blipFill>
          <a:blip r:embed="rId5"/>
          <a:stretch>
            <a:fillRect/>
          </a:stretch>
        </p:blipFill>
        <p:spPr>
          <a:xfrm>
            <a:off x="3387684" y="-37697"/>
            <a:ext cx="2024844" cy="1820683"/>
          </a:xfrm>
          <a:prstGeom prst="rect">
            <a:avLst/>
          </a:prstGeom>
        </p:spPr>
      </p:pic>
      <p:pic>
        <p:nvPicPr>
          <p:cNvPr id="13" name="Picture 12">
            <a:extLst>
              <a:ext uri="{FF2B5EF4-FFF2-40B4-BE49-F238E27FC236}">
                <a16:creationId xmlns:a16="http://schemas.microsoft.com/office/drawing/2014/main" id="{BE542040-BE41-4DD0-A317-1E1ECC2C0164}"/>
              </a:ext>
            </a:extLst>
          </p:cNvPr>
          <p:cNvPicPr>
            <a:picLocks noChangeAspect="1"/>
          </p:cNvPicPr>
          <p:nvPr/>
        </p:nvPicPr>
        <p:blipFill>
          <a:blip r:embed="rId6"/>
          <a:stretch>
            <a:fillRect/>
          </a:stretch>
        </p:blipFill>
        <p:spPr>
          <a:xfrm>
            <a:off x="8525933" y="35222"/>
            <a:ext cx="3464642" cy="1751743"/>
          </a:xfrm>
          <a:prstGeom prst="rect">
            <a:avLst/>
          </a:prstGeom>
        </p:spPr>
      </p:pic>
      <p:sp>
        <p:nvSpPr>
          <p:cNvPr id="15" name="Rectangle 14">
            <a:extLst>
              <a:ext uri="{FF2B5EF4-FFF2-40B4-BE49-F238E27FC236}">
                <a16:creationId xmlns:a16="http://schemas.microsoft.com/office/drawing/2014/main" id="{55B2673B-2EFE-4713-8B54-A2A873D800E6}"/>
              </a:ext>
            </a:extLst>
          </p:cNvPr>
          <p:cNvSpPr/>
          <p:nvPr/>
        </p:nvSpPr>
        <p:spPr>
          <a:xfrm>
            <a:off x="186267" y="3327645"/>
            <a:ext cx="2384748" cy="698295"/>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2">
                    <a:lumMod val="50000"/>
                  </a:schemeClr>
                </a:solidFill>
              </a:rPr>
              <a:t>Use of Basic Cocaine Paste (PBC)</a:t>
            </a:r>
            <a:r>
              <a:rPr lang="en-US" dirty="0"/>
              <a:t> </a:t>
            </a:r>
          </a:p>
        </p:txBody>
      </p:sp>
      <p:sp>
        <p:nvSpPr>
          <p:cNvPr id="18" name="TextBox 17">
            <a:extLst>
              <a:ext uri="{FF2B5EF4-FFF2-40B4-BE49-F238E27FC236}">
                <a16:creationId xmlns:a16="http://schemas.microsoft.com/office/drawing/2014/main" id="{D4421154-54AC-4D20-8EAB-6AC2B6A365D5}"/>
              </a:ext>
            </a:extLst>
          </p:cNvPr>
          <p:cNvSpPr txBox="1"/>
          <p:nvPr/>
        </p:nvSpPr>
        <p:spPr>
          <a:xfrm>
            <a:off x="1809720" y="2867718"/>
            <a:ext cx="1886687" cy="369332"/>
          </a:xfrm>
          <a:prstGeom prst="rect">
            <a:avLst/>
          </a:prstGeom>
          <a:noFill/>
        </p:spPr>
        <p:txBody>
          <a:bodyPr wrap="square">
            <a:spAutoFit/>
          </a:bodyPr>
          <a:lstStyle/>
          <a:p>
            <a:r>
              <a:rPr lang="en-US" dirty="0">
                <a:solidFill>
                  <a:schemeClr val="bg2">
                    <a:lumMod val="50000"/>
                  </a:schemeClr>
                </a:solidFill>
              </a:rPr>
              <a:t>Before  COVID-19</a:t>
            </a:r>
            <a:r>
              <a:rPr lang="en-US" dirty="0"/>
              <a:t>:  </a:t>
            </a:r>
          </a:p>
        </p:txBody>
      </p:sp>
      <p:sp>
        <p:nvSpPr>
          <p:cNvPr id="19" name="Rectangle 18">
            <a:extLst>
              <a:ext uri="{FF2B5EF4-FFF2-40B4-BE49-F238E27FC236}">
                <a16:creationId xmlns:a16="http://schemas.microsoft.com/office/drawing/2014/main" id="{8BEAFB0D-006E-4D55-92D5-4E340D578DD9}"/>
              </a:ext>
            </a:extLst>
          </p:cNvPr>
          <p:cNvSpPr/>
          <p:nvPr/>
        </p:nvSpPr>
        <p:spPr>
          <a:xfrm>
            <a:off x="2753064" y="3331916"/>
            <a:ext cx="2792574" cy="698295"/>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2">
                    <a:lumMod val="50000"/>
                  </a:schemeClr>
                </a:solidFill>
              </a:rPr>
              <a:t> “Use of PBC in the </a:t>
            </a:r>
            <a:r>
              <a:rPr lang="en-US" dirty="0" err="1">
                <a:solidFill>
                  <a:schemeClr val="bg2">
                    <a:lumMod val="50000"/>
                  </a:schemeClr>
                </a:solidFill>
              </a:rPr>
              <a:t>Pachacútec</a:t>
            </a:r>
            <a:r>
              <a:rPr lang="en-US" dirty="0">
                <a:solidFill>
                  <a:schemeClr val="bg2">
                    <a:lumMod val="50000"/>
                  </a:schemeClr>
                </a:solidFill>
              </a:rPr>
              <a:t> park”</a:t>
            </a:r>
            <a:endParaRPr lang="en-US" dirty="0"/>
          </a:p>
        </p:txBody>
      </p:sp>
      <p:cxnSp>
        <p:nvCxnSpPr>
          <p:cNvPr id="21" name="Straight Arrow Connector 20">
            <a:extLst>
              <a:ext uri="{FF2B5EF4-FFF2-40B4-BE49-F238E27FC236}">
                <a16:creationId xmlns:a16="http://schemas.microsoft.com/office/drawing/2014/main" id="{8FF417C0-B6DC-40AC-AB49-7F0BA4F506E3}"/>
              </a:ext>
            </a:extLst>
          </p:cNvPr>
          <p:cNvCxnSpPr>
            <a:stCxn id="15" idx="3"/>
            <a:endCxn id="19" idx="1"/>
          </p:cNvCxnSpPr>
          <p:nvPr/>
        </p:nvCxnSpPr>
        <p:spPr>
          <a:xfrm>
            <a:off x="2571015" y="3676793"/>
            <a:ext cx="182049" cy="4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DE9E16E-EC38-4EDB-9B26-6B293CD1D597}"/>
              </a:ext>
            </a:extLst>
          </p:cNvPr>
          <p:cNvSpPr txBox="1"/>
          <p:nvPr/>
        </p:nvSpPr>
        <p:spPr>
          <a:xfrm>
            <a:off x="3686584" y="4047952"/>
            <a:ext cx="4584703" cy="369332"/>
          </a:xfrm>
          <a:prstGeom prst="rect">
            <a:avLst/>
          </a:prstGeom>
          <a:noFill/>
        </p:spPr>
        <p:txBody>
          <a:bodyPr wrap="square">
            <a:spAutoFit/>
          </a:bodyPr>
          <a:lstStyle/>
          <a:p>
            <a:r>
              <a:rPr lang="en-US" dirty="0">
                <a:solidFill>
                  <a:schemeClr val="bg2">
                    <a:lumMod val="50000"/>
                  </a:schemeClr>
                </a:solidFill>
              </a:rPr>
              <a:t>During the pandemic the park is closed</a:t>
            </a:r>
          </a:p>
        </p:txBody>
      </p:sp>
      <p:sp>
        <p:nvSpPr>
          <p:cNvPr id="23" name="TextBox 22">
            <a:extLst>
              <a:ext uri="{FF2B5EF4-FFF2-40B4-BE49-F238E27FC236}">
                <a16:creationId xmlns:a16="http://schemas.microsoft.com/office/drawing/2014/main" id="{8493823C-035F-4F73-9661-96E501ACF1D7}"/>
              </a:ext>
            </a:extLst>
          </p:cNvPr>
          <p:cNvSpPr txBox="1"/>
          <p:nvPr/>
        </p:nvSpPr>
        <p:spPr>
          <a:xfrm>
            <a:off x="128231" y="4405732"/>
            <a:ext cx="12031134" cy="1200329"/>
          </a:xfrm>
          <a:prstGeom prst="rect">
            <a:avLst/>
          </a:prstGeom>
          <a:noFill/>
        </p:spPr>
        <p:txBody>
          <a:bodyPr wrap="square">
            <a:spAutoFit/>
          </a:bodyPr>
          <a:lstStyle/>
          <a:p>
            <a:pPr algn="just"/>
            <a:r>
              <a:rPr lang="en-US" dirty="0">
                <a:solidFill>
                  <a:schemeClr val="bg2">
                    <a:lumMod val="50000"/>
                  </a:schemeClr>
                </a:solidFill>
                <a:latin typeface="Source Sans Pro" panose="020B0703030403020204" pitchFamily="34" charset="0"/>
              </a:rPr>
              <a:t>During COVID-19: A behavior change occurred where residents started drinking alcohol in public, on the doorsteps, on sidewalks of their homes, and in stores or </a:t>
            </a:r>
            <a:r>
              <a:rPr lang="en-US" dirty="0" err="1">
                <a:solidFill>
                  <a:schemeClr val="bg2">
                    <a:lumMod val="50000"/>
                  </a:schemeClr>
                </a:solidFill>
                <a:latin typeface="Source Sans Pro" panose="020B0703030403020204" pitchFamily="34" charset="0"/>
              </a:rPr>
              <a:t>chicheríos</a:t>
            </a:r>
            <a:r>
              <a:rPr lang="en-US" dirty="0">
                <a:solidFill>
                  <a:schemeClr val="bg2">
                    <a:lumMod val="50000"/>
                  </a:schemeClr>
                </a:solidFill>
                <a:latin typeface="Source Sans Pro" panose="020B0703030403020204" pitchFamily="34" charset="0"/>
              </a:rPr>
              <a:t> (Illicit alcohol business), which led to assaults and delinquent behavior as well as greater spread of COVID-19. Castilla was one of the districts with the highest rates of infection and death from COVID-19 in Peru.  It was also a victim of disinformation that alcohol will protect from COVID.  </a:t>
            </a:r>
          </a:p>
        </p:txBody>
      </p:sp>
      <p:sp>
        <p:nvSpPr>
          <p:cNvPr id="25" name="TextBox 24">
            <a:extLst>
              <a:ext uri="{FF2B5EF4-FFF2-40B4-BE49-F238E27FC236}">
                <a16:creationId xmlns:a16="http://schemas.microsoft.com/office/drawing/2014/main" id="{6C651E7A-54B4-4D78-AEBA-5CEF58572AF8}"/>
              </a:ext>
            </a:extLst>
          </p:cNvPr>
          <p:cNvSpPr txBox="1"/>
          <p:nvPr/>
        </p:nvSpPr>
        <p:spPr>
          <a:xfrm>
            <a:off x="2662039" y="2338176"/>
            <a:ext cx="6449491" cy="369332"/>
          </a:xfrm>
          <a:prstGeom prst="rect">
            <a:avLst/>
          </a:prstGeom>
          <a:noFill/>
        </p:spPr>
        <p:txBody>
          <a:bodyPr wrap="square">
            <a:spAutoFit/>
          </a:bodyPr>
          <a:lstStyle/>
          <a:p>
            <a:r>
              <a:rPr lang="en-US" sz="1800" dirty="0">
                <a:solidFill>
                  <a:srgbClr val="C00000"/>
                </a:solidFill>
                <a:latin typeface="Source Sans Pro" panose="020B0703030403020204" pitchFamily="34" charset="0"/>
              </a:rPr>
              <a:t>El Indio Community Coalition, from the Castilla district, Piura</a:t>
            </a:r>
            <a:endParaRPr lang="en-US" dirty="0">
              <a:solidFill>
                <a:srgbClr val="C00000"/>
              </a:solidFill>
              <a:latin typeface="Source Sans Pro" panose="020B0703030403020204" pitchFamily="34" charset="0"/>
            </a:endParaRPr>
          </a:p>
        </p:txBody>
      </p:sp>
      <p:sp>
        <p:nvSpPr>
          <p:cNvPr id="28" name="Rectangle 27">
            <a:extLst>
              <a:ext uri="{FF2B5EF4-FFF2-40B4-BE49-F238E27FC236}">
                <a16:creationId xmlns:a16="http://schemas.microsoft.com/office/drawing/2014/main" id="{61D409C8-D797-4AD7-92C5-C234AE427930}"/>
              </a:ext>
            </a:extLst>
          </p:cNvPr>
          <p:cNvSpPr/>
          <p:nvPr/>
        </p:nvSpPr>
        <p:spPr>
          <a:xfrm>
            <a:off x="9677400" y="5894600"/>
            <a:ext cx="2108200" cy="726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C892D8A-17A7-4184-BD64-E536A2E89EF6}"/>
              </a:ext>
            </a:extLst>
          </p:cNvPr>
          <p:cNvSpPr txBox="1"/>
          <p:nvPr/>
        </p:nvSpPr>
        <p:spPr>
          <a:xfrm>
            <a:off x="93133" y="5564720"/>
            <a:ext cx="12098867" cy="1200329"/>
          </a:xfrm>
          <a:prstGeom prst="rect">
            <a:avLst/>
          </a:prstGeom>
          <a:noFill/>
        </p:spPr>
        <p:txBody>
          <a:bodyPr wrap="square">
            <a:spAutoFit/>
          </a:bodyPr>
          <a:lstStyle/>
          <a:p>
            <a:pPr algn="just"/>
            <a:r>
              <a:rPr lang="en-US" dirty="0">
                <a:solidFill>
                  <a:schemeClr val="bg2">
                    <a:lumMod val="50000"/>
                  </a:schemeClr>
                </a:solidFill>
                <a:latin typeface="Source Sans Pro" panose="020B0703030403020204" pitchFamily="34" charset="0"/>
              </a:rPr>
              <a:t>The coalition carried out various activities such as: putting up posters on alcohol consumption risks in the busiest and most crowded places of the community with the help of the National Police. They also broadcasted preventive audios on community radio stations (loudspeakers) on the stages of alcohol consumption and a held a live talk on Facebook, with a raffle of food baskets among the participants.</a:t>
            </a:r>
          </a:p>
        </p:txBody>
      </p:sp>
      <p:sp>
        <p:nvSpPr>
          <p:cNvPr id="34" name="TextBox 33">
            <a:extLst>
              <a:ext uri="{FF2B5EF4-FFF2-40B4-BE49-F238E27FC236}">
                <a16:creationId xmlns:a16="http://schemas.microsoft.com/office/drawing/2014/main" id="{B76971F8-AF33-449A-9DE9-B24D4C6C9015}"/>
              </a:ext>
            </a:extLst>
          </p:cNvPr>
          <p:cNvSpPr txBox="1"/>
          <p:nvPr/>
        </p:nvSpPr>
        <p:spPr>
          <a:xfrm>
            <a:off x="7685360" y="2849405"/>
            <a:ext cx="2493405" cy="369332"/>
          </a:xfrm>
          <a:prstGeom prst="rect">
            <a:avLst/>
          </a:prstGeom>
          <a:noFill/>
        </p:spPr>
        <p:txBody>
          <a:bodyPr wrap="square">
            <a:spAutoFit/>
          </a:bodyPr>
          <a:lstStyle/>
          <a:p>
            <a:pPr algn="ctr"/>
            <a:r>
              <a:rPr lang="en-US" dirty="0">
                <a:solidFill>
                  <a:schemeClr val="bg2">
                    <a:lumMod val="50000"/>
                  </a:schemeClr>
                </a:solidFill>
              </a:rPr>
              <a:t>During  COVID-19</a:t>
            </a:r>
            <a:endParaRPr lang="en-US" dirty="0"/>
          </a:p>
        </p:txBody>
      </p:sp>
      <p:sp>
        <p:nvSpPr>
          <p:cNvPr id="35" name="Rectangle 34">
            <a:extLst>
              <a:ext uri="{FF2B5EF4-FFF2-40B4-BE49-F238E27FC236}">
                <a16:creationId xmlns:a16="http://schemas.microsoft.com/office/drawing/2014/main" id="{20A77F0C-BEC8-49ED-A0D8-EA8A8C1A3823}"/>
              </a:ext>
            </a:extLst>
          </p:cNvPr>
          <p:cNvSpPr/>
          <p:nvPr/>
        </p:nvSpPr>
        <p:spPr>
          <a:xfrm>
            <a:off x="6327306" y="3309875"/>
            <a:ext cx="2384748" cy="716066"/>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2">
                    <a:lumMod val="50000"/>
                  </a:schemeClr>
                </a:solidFill>
              </a:rPr>
              <a:t> Alcohol use (Chicha) </a:t>
            </a:r>
            <a:endParaRPr lang="en-US" dirty="0"/>
          </a:p>
        </p:txBody>
      </p:sp>
      <p:sp>
        <p:nvSpPr>
          <p:cNvPr id="36" name="Rectangle 35">
            <a:extLst>
              <a:ext uri="{FF2B5EF4-FFF2-40B4-BE49-F238E27FC236}">
                <a16:creationId xmlns:a16="http://schemas.microsoft.com/office/drawing/2014/main" id="{96777563-9FD6-42D4-B60F-A84E4D9A9C2C}"/>
              </a:ext>
            </a:extLst>
          </p:cNvPr>
          <p:cNvSpPr/>
          <p:nvPr/>
        </p:nvSpPr>
        <p:spPr>
          <a:xfrm>
            <a:off x="8958061" y="3298075"/>
            <a:ext cx="3047835" cy="765978"/>
          </a:xfrm>
          <a:prstGeom prst="rect">
            <a:avLst/>
          </a:prstGeom>
          <a:ln>
            <a:solidFill>
              <a:srgbClr val="00B0F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2">
                    <a:lumMod val="50000"/>
                  </a:schemeClr>
                </a:solidFill>
              </a:rPr>
              <a:t> “Use of alcoholic beverages on the sidewalks in front of houses and </a:t>
            </a:r>
            <a:r>
              <a:rPr lang="en-US" dirty="0" err="1">
                <a:solidFill>
                  <a:schemeClr val="bg2">
                    <a:lumMod val="50000"/>
                  </a:schemeClr>
                </a:solidFill>
              </a:rPr>
              <a:t>chicheríos</a:t>
            </a:r>
            <a:r>
              <a:rPr lang="en-US" dirty="0">
                <a:solidFill>
                  <a:schemeClr val="bg2">
                    <a:lumMod val="50000"/>
                  </a:schemeClr>
                </a:solidFill>
              </a:rPr>
              <a:t>".</a:t>
            </a:r>
            <a:endParaRPr lang="en-US" dirty="0"/>
          </a:p>
        </p:txBody>
      </p:sp>
      <p:pic>
        <p:nvPicPr>
          <p:cNvPr id="41" name="Picture 40">
            <a:extLst>
              <a:ext uri="{FF2B5EF4-FFF2-40B4-BE49-F238E27FC236}">
                <a16:creationId xmlns:a16="http://schemas.microsoft.com/office/drawing/2014/main" id="{23DA83C0-E0C7-4A49-A5F3-3A3224AA8B74}"/>
              </a:ext>
            </a:extLst>
          </p:cNvPr>
          <p:cNvPicPr>
            <a:picLocks noChangeAspect="1"/>
          </p:cNvPicPr>
          <p:nvPr/>
        </p:nvPicPr>
        <p:blipFill>
          <a:blip r:embed="rId7"/>
          <a:stretch>
            <a:fillRect/>
          </a:stretch>
        </p:blipFill>
        <p:spPr>
          <a:xfrm>
            <a:off x="5978935" y="-21099"/>
            <a:ext cx="2410190" cy="1800683"/>
          </a:xfrm>
          <a:prstGeom prst="rect">
            <a:avLst/>
          </a:prstGeom>
        </p:spPr>
      </p:pic>
      <p:pic>
        <p:nvPicPr>
          <p:cNvPr id="14" name="Picture 13">
            <a:extLst>
              <a:ext uri="{FF2B5EF4-FFF2-40B4-BE49-F238E27FC236}">
                <a16:creationId xmlns:a16="http://schemas.microsoft.com/office/drawing/2014/main" id="{C061D9F8-C52C-4F2E-B09B-BC8D7F92565B}"/>
              </a:ext>
            </a:extLst>
          </p:cNvPr>
          <p:cNvPicPr>
            <a:picLocks noChangeAspect="1"/>
          </p:cNvPicPr>
          <p:nvPr/>
        </p:nvPicPr>
        <p:blipFill rotWithShape="1">
          <a:blip r:embed="rId8"/>
          <a:srcRect t="12446" b="11216"/>
          <a:stretch/>
        </p:blipFill>
        <p:spPr>
          <a:xfrm rot="20464754">
            <a:off x="5169044" y="487634"/>
            <a:ext cx="1008709" cy="770019"/>
          </a:xfrm>
          <a:prstGeom prst="rect">
            <a:avLst/>
          </a:prstGeom>
          <a:ln>
            <a:noFill/>
          </a:ln>
          <a:effectLst>
            <a:outerShdw blurRad="292100" dist="139700" dir="2700000" algn="tl" rotWithShape="0">
              <a:srgbClr val="333333">
                <a:alpha val="65000"/>
              </a:srgbClr>
            </a:outerShdw>
          </a:effectLst>
        </p:spPr>
      </p:pic>
      <p:cxnSp>
        <p:nvCxnSpPr>
          <p:cNvPr id="24" name="Straight Arrow Connector 23">
            <a:extLst>
              <a:ext uri="{FF2B5EF4-FFF2-40B4-BE49-F238E27FC236}">
                <a16:creationId xmlns:a16="http://schemas.microsoft.com/office/drawing/2014/main" id="{E42D679F-B2CA-45E2-9F98-8564E3D3642A}"/>
              </a:ext>
            </a:extLst>
          </p:cNvPr>
          <p:cNvCxnSpPr/>
          <p:nvPr/>
        </p:nvCxnSpPr>
        <p:spPr>
          <a:xfrm>
            <a:off x="8744033" y="3653076"/>
            <a:ext cx="182049" cy="4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734797"/>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823C2E0AFC534783A51CB37BE73CF4" ma:contentTypeVersion="12" ma:contentTypeDescription="Create a new document." ma:contentTypeScope="" ma:versionID="7ce697f247150611d5020c83037ecf7b">
  <xsd:schema xmlns:xsd="http://www.w3.org/2001/XMLSchema" xmlns:xs="http://www.w3.org/2001/XMLSchema" xmlns:p="http://schemas.microsoft.com/office/2006/metadata/properties" xmlns:ns2="3f75603e-df45-4777-9ae9-c37055cdc5e4" xmlns:ns3="dfc89b0f-9ff3-4964-9535-1d8d9f9005c3" targetNamespace="http://schemas.microsoft.com/office/2006/metadata/properties" ma:root="true" ma:fieldsID="45781e9abfa6a399a272a5cf0f6174d8" ns2:_="" ns3:_="">
    <xsd:import namespace="3f75603e-df45-4777-9ae9-c37055cdc5e4"/>
    <xsd:import namespace="dfc89b0f-9ff3-4964-9535-1d8d9f9005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5603e-df45-4777-9ae9-c37055cdc5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c89b0f-9ff3-4964-9535-1d8d9f9005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5E07A2-DF30-4B0E-B08C-E795A265E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75603e-df45-4777-9ae9-c37055cdc5e4"/>
    <ds:schemaRef ds:uri="dfc89b0f-9ff3-4964-9535-1d8d9f9005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68731F-0830-4E36-AC1B-9E7A2F98EF4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31B4999-97C3-4409-8551-0570F5A1DE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6149</TotalTime>
  <Words>2069</Words>
  <Application>Microsoft Office PowerPoint</Application>
  <PresentationFormat>Widescreen</PresentationFormat>
  <Paragraphs>118</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BLANK</vt:lpstr>
      <vt:lpstr>ISSUP Philippines Pre-Conference Event</vt:lpstr>
      <vt:lpstr>CADCA History and Overview</vt:lpstr>
      <vt:lpstr>CADCA has developed a global network of 305 community coalition in 28 countries around the world​</vt:lpstr>
      <vt:lpstr>CADCA Expanding Virtual Outreach to Coalitions</vt:lpstr>
      <vt:lpstr>Emerging issues and realities on the ground in communities globally?</vt:lpstr>
      <vt:lpstr>Emerging issues and realities on the ground in communities globally   </vt:lpstr>
      <vt:lpstr>Coalitions in Action During COVID-19 (Philippines)</vt:lpstr>
      <vt:lpstr>Coalitions in Action During COVID-19 (Central Asia)</vt:lpstr>
      <vt:lpstr>Coalitions in Action During COVID-19 (Peru)</vt:lpstr>
      <vt:lpstr>Coalitions in Action During COVID-19 (Brazil)</vt:lpstr>
      <vt:lpstr>Coalitions in Action During COVID-19 (United States of America)</vt:lpstr>
      <vt:lpstr>Coalitions in Action During COVID-19 (United States of America)</vt:lpstr>
      <vt:lpstr>For more information &amp; Technical Assistance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Collaborations between Government and Civil Society to Prioritize Prevention of Substance Misuse through CADCA’s Community Change Model</dc:title>
  <dc:creator>Fabrizia Barela</dc:creator>
  <cp:lastModifiedBy>Eric Siervo</cp:lastModifiedBy>
  <cp:revision>26</cp:revision>
  <dcterms:created xsi:type="dcterms:W3CDTF">2020-02-26T18:17:01Z</dcterms:created>
  <dcterms:modified xsi:type="dcterms:W3CDTF">2021-02-03T10:49:09Z</dcterms:modified>
</cp:coreProperties>
</file>